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3C6A91E3-FCFF-4CBF-94FD-B37DBAB53178}">
          <p14:sldIdLst>
            <p14:sldId id="256"/>
          </p14:sldIdLst>
        </p14:section>
        <p14:section name="The Butterfly Fish" id="{115BA6AB-DF46-4ECA-956E-0F07C0A7F497}">
          <p14:sldIdLst>
            <p14:sldId id="257"/>
            <p14:sldId id="258"/>
            <p14:sldId id="259"/>
          </p14:sldIdLst>
        </p14:section>
        <p14:section name="The Queen Anglefish" id="{68328DA2-DE82-4A2A-8816-CE591456B60A}">
          <p14:sldIdLst>
            <p14:sldId id="260"/>
            <p14:sldId id="261"/>
            <p14:sldId id="262"/>
          </p14:sldIdLst>
        </p14:section>
        <p14:section name="The Seahorse" id="{059BE44E-0490-4114-B74E-C4C2CE927274}">
          <p14:sldIdLst>
            <p14:sldId id="263"/>
            <p14:sldId id="264"/>
            <p14:sldId id="265"/>
          </p14:sldIdLst>
        </p14:section>
        <p14:section name="The Triggerfish" id="{A70DE294-71CB-4042-A515-F7CC2DBCF108}">
          <p14:sldIdLst>
            <p14:sldId id="266"/>
            <p14:sldId id="267"/>
            <p14:sldId id="26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5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9DCAC1-1CA8-4B80-B61D-E0C3E50407F0}" type="datetimeFigureOut">
              <a:rPr lang="en-US" smtClean="0"/>
              <a:t>12/6/2011</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A3F602-EC85-49AA-9F38-6B11DF3633C9}" type="slidenum">
              <a:rPr lang="en-US" smtClean="0"/>
              <a:t>‹#›</a:t>
            </a:fld>
            <a:endParaRPr lang="en-US"/>
          </a:p>
        </p:txBody>
      </p:sp>
    </p:spTree>
    <p:extLst>
      <p:ext uri="{BB962C8B-B14F-4D97-AF65-F5344CB8AC3E}">
        <p14:creationId xmlns:p14="http://schemas.microsoft.com/office/powerpoint/2010/main" val="3532833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68A3F602-EC85-49AA-9F38-6B11DF3633C9}" type="slidenum">
              <a:rPr lang="en-US" smtClean="0"/>
              <a:t>6</a:t>
            </a:fld>
            <a:endParaRPr lang="en-US"/>
          </a:p>
        </p:txBody>
      </p:sp>
    </p:spTree>
    <p:extLst>
      <p:ext uri="{BB962C8B-B14F-4D97-AF65-F5344CB8AC3E}">
        <p14:creationId xmlns:p14="http://schemas.microsoft.com/office/powerpoint/2010/main" val="1065094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406020"/>
            <a:ext cx="6172199" cy="2251579"/>
          </a:xfrm>
        </p:spPr>
        <p:txBody>
          <a:bodyPr lIns="0" rIns="0" anchor="t">
            <a:noAutofit/>
          </a:bodyPr>
          <a:lstStyle>
            <a:lvl1pPr>
              <a:defRPr sz="66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066800" y="3905864"/>
            <a:ext cx="6172200" cy="1123336"/>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7" name="Date Placeholder 6"/>
          <p:cNvSpPr>
            <a:spLocks noGrp="1"/>
          </p:cNvSpPr>
          <p:nvPr>
            <p:ph type="dt" sz="half" idx="10"/>
          </p:nvPr>
        </p:nvSpPr>
        <p:spPr/>
        <p:txBody>
          <a:bodyPr/>
          <a:lstStyle/>
          <a:p>
            <a:fld id="{C36A7A01-629B-471E-8472-7C77ABB654F6}" type="datetimeFigureOut">
              <a:rPr lang="en-US" smtClean="0"/>
              <a:t>12/6/2011</a:t>
            </a:fld>
            <a:endParaRPr lang="en-US"/>
          </a:p>
        </p:txBody>
      </p:sp>
      <p:sp>
        <p:nvSpPr>
          <p:cNvPr id="8" name="Slide Number Placeholder 7"/>
          <p:cNvSpPr>
            <a:spLocks noGrp="1"/>
          </p:cNvSpPr>
          <p:nvPr>
            <p:ph type="sldNum" sz="quarter" idx="11"/>
          </p:nvPr>
        </p:nvSpPr>
        <p:spPr/>
        <p:txBody>
          <a:bodyPr/>
          <a:lstStyle/>
          <a:p>
            <a:fld id="{6CC3144B-6A17-4107-9EBF-C9B3EEDD33FB}"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3454400" y="1554480"/>
            <a:ext cx="4222308" cy="388620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C36A7A01-629B-471E-8472-7C77ABB654F6}"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3144B-6A17-4107-9EBF-C9B3EEDD33F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9848" y="1554480"/>
            <a:ext cx="2075688" cy="3886200"/>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3456432" y="1554480"/>
            <a:ext cx="4224528" cy="3886200"/>
          </a:xfrm>
        </p:spPr>
        <p:txBody>
          <a:bodyPr vert="eaVert"/>
          <a:lstStyle>
            <a:lvl1pPr algn="l">
              <a:defRPr/>
            </a:lvl1pPr>
            <a:lvl2pPr algn="l">
              <a:defRPr/>
            </a:lvl2pPr>
            <a:lvl3pPr algn="l">
              <a:defRPr/>
            </a:lvl3pPr>
            <a:lvl4pPr algn="l">
              <a:defRPr/>
            </a:lvl4pPr>
            <a:lvl5pPr algn="l">
              <a:defRPr/>
            </a:lvl5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C36A7A01-629B-471E-8472-7C77ABB654F6}" type="datetimeFigureOut">
              <a:rPr lang="en-US" smtClean="0"/>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C3144B-6A17-4107-9EBF-C9B3EEDD33F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456432" y="1545336"/>
            <a:ext cx="4224528" cy="38862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9" name="Date Placeholder 8"/>
          <p:cNvSpPr>
            <a:spLocks noGrp="1"/>
          </p:cNvSpPr>
          <p:nvPr>
            <p:ph type="dt" sz="half" idx="14"/>
          </p:nvPr>
        </p:nvSpPr>
        <p:spPr/>
        <p:txBody>
          <a:bodyPr/>
          <a:lstStyle/>
          <a:p>
            <a:fld id="{C36A7A01-629B-471E-8472-7C77ABB654F6}" type="datetimeFigureOut">
              <a:rPr lang="en-US" smtClean="0"/>
              <a:t>12/6/2011</a:t>
            </a:fld>
            <a:endParaRPr lang="en-US"/>
          </a:p>
        </p:txBody>
      </p:sp>
      <p:sp>
        <p:nvSpPr>
          <p:cNvPr id="10" name="Slide Number Placeholder 9"/>
          <p:cNvSpPr>
            <a:spLocks noGrp="1"/>
          </p:cNvSpPr>
          <p:nvPr>
            <p:ph type="sldNum" sz="quarter" idx="15"/>
          </p:nvPr>
        </p:nvSpPr>
        <p:spPr/>
        <p:txBody>
          <a:bodyPr/>
          <a:lstStyle/>
          <a:p>
            <a:fld id="{6CC3144B-6A17-4107-9EBF-C9B3EEDD33FB}" type="slidenum">
              <a:rPr lang="en-US" smtClean="0"/>
              <a:t>‹#›</a:t>
            </a:fld>
            <a:endParaRPr lang="en-US"/>
          </a:p>
        </p:txBody>
      </p:sp>
      <p:sp>
        <p:nvSpPr>
          <p:cNvPr id="11" name="Footer Placeholder 10"/>
          <p:cNvSpPr>
            <a:spLocks noGrp="1"/>
          </p:cNvSpPr>
          <p:nvPr>
            <p:ph type="ftr" sz="quarter" idx="16"/>
          </p:nvPr>
        </p:nvSpPr>
        <p:spPr/>
        <p:txBody>
          <a:bodyPr/>
          <a:lstStyle/>
          <a:p>
            <a:endParaRPr lang="en-US"/>
          </a:p>
        </p:txBody>
      </p:sp>
      <p:sp>
        <p:nvSpPr>
          <p:cNvPr id="12" name="Title 11"/>
          <p:cNvSpPr>
            <a:spLocks noGrp="1"/>
          </p:cNvSpPr>
          <p:nvPr>
            <p:ph type="title"/>
          </p:nvPr>
        </p:nvSpPr>
        <p:spPr/>
        <p:txBody>
          <a:bodyPr/>
          <a:lstStyle/>
          <a:p>
            <a:r>
              <a:rPr lang="zh-CN" altLang="en-US" smtClean="0"/>
              <a:t>单击此处编辑母版标题样式</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069848" y="1472184"/>
            <a:ext cx="6172200" cy="2130552"/>
          </a:xfrm>
        </p:spPr>
        <p:txBody>
          <a:bodyPr anchor="t">
            <a:noAutofit/>
          </a:bodyPr>
          <a:lstStyle>
            <a:lvl1pPr algn="l">
              <a:defRPr sz="4800" b="1" cap="all"/>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69848" y="3886200"/>
            <a:ext cx="6172200" cy="914400"/>
          </a:xfrm>
        </p:spPr>
        <p:txBody>
          <a:bodyPr anchor="t">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7" name="Date Placeholder 6"/>
          <p:cNvSpPr>
            <a:spLocks noGrp="1"/>
          </p:cNvSpPr>
          <p:nvPr>
            <p:ph type="dt" sz="half" idx="10"/>
          </p:nvPr>
        </p:nvSpPr>
        <p:spPr/>
        <p:txBody>
          <a:bodyPr/>
          <a:lstStyle/>
          <a:p>
            <a:fld id="{C36A7A01-629B-471E-8472-7C77ABB654F6}" type="datetimeFigureOut">
              <a:rPr lang="en-US" smtClean="0"/>
              <a:t>12/6/2011</a:t>
            </a:fld>
            <a:endParaRPr lang="en-US"/>
          </a:p>
        </p:txBody>
      </p:sp>
      <p:sp>
        <p:nvSpPr>
          <p:cNvPr id="8" name="Slide Number Placeholder 7"/>
          <p:cNvSpPr>
            <a:spLocks noGrp="1"/>
          </p:cNvSpPr>
          <p:nvPr>
            <p:ph type="sldNum" sz="quarter" idx="11"/>
          </p:nvPr>
        </p:nvSpPr>
        <p:spPr/>
        <p:txBody>
          <a:bodyPr/>
          <a:lstStyle/>
          <a:p>
            <a:fld id="{6CC3144B-6A17-4107-9EBF-C9B3EEDD33FB}"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6325" cy="1066800"/>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4486998" y="1915859"/>
            <a:ext cx="3646966" cy="288142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96754" y="1915881"/>
            <a:ext cx="3639311" cy="288139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9" name="Date Placeholder 8"/>
          <p:cNvSpPr>
            <a:spLocks noGrp="1"/>
          </p:cNvSpPr>
          <p:nvPr>
            <p:ph type="dt" sz="half" idx="10"/>
          </p:nvPr>
        </p:nvSpPr>
        <p:spPr/>
        <p:txBody>
          <a:bodyPr/>
          <a:lstStyle/>
          <a:p>
            <a:fld id="{C36A7A01-629B-471E-8472-7C77ABB654F6}" type="datetimeFigureOut">
              <a:rPr lang="en-US" smtClean="0"/>
              <a:t>12/6/2011</a:t>
            </a:fld>
            <a:endParaRPr lang="en-US"/>
          </a:p>
        </p:txBody>
      </p:sp>
      <p:sp>
        <p:nvSpPr>
          <p:cNvPr id="10" name="Slide Number Placeholder 9"/>
          <p:cNvSpPr>
            <a:spLocks noGrp="1"/>
          </p:cNvSpPr>
          <p:nvPr>
            <p:ph type="sldNum" sz="quarter" idx="11"/>
          </p:nvPr>
        </p:nvSpPr>
        <p:spPr/>
        <p:txBody>
          <a:bodyPr/>
          <a:lstStyle/>
          <a:p>
            <a:fld id="{6CC3144B-6A17-4107-9EBF-C9B3EEDD33FB}" type="slidenum">
              <a:rPr lang="en-US" smtClean="0"/>
              <a:t>‹#›</a:t>
            </a:fld>
            <a:endParaRPr lang="en-US"/>
          </a:p>
        </p:txBody>
      </p:sp>
      <p:sp>
        <p:nvSpPr>
          <p:cNvPr id="11" name="Footer Placeholder 10"/>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5734" cy="1066799"/>
          </a:xfrm>
        </p:spPr>
        <p:txBody>
          <a:bodyPr/>
          <a:lstStyle>
            <a:lvl1pPr>
              <a:defRPr/>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495301" y="1916113"/>
            <a:ext cx="3638550"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495300" y="2860676"/>
            <a:ext cx="3638550" cy="2882899"/>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492625" y="1916113"/>
            <a:ext cx="3660775"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492626" y="2860676"/>
            <a:ext cx="3651250" cy="2882900"/>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0" name="Date Placeholder 9"/>
          <p:cNvSpPr>
            <a:spLocks noGrp="1"/>
          </p:cNvSpPr>
          <p:nvPr>
            <p:ph type="dt" sz="half" idx="10"/>
          </p:nvPr>
        </p:nvSpPr>
        <p:spPr/>
        <p:txBody>
          <a:bodyPr/>
          <a:lstStyle/>
          <a:p>
            <a:fld id="{C36A7A01-629B-471E-8472-7C77ABB654F6}" type="datetimeFigureOut">
              <a:rPr lang="en-US" smtClean="0"/>
              <a:t>12/6/2011</a:t>
            </a:fld>
            <a:endParaRPr lang="en-US"/>
          </a:p>
        </p:txBody>
      </p:sp>
      <p:sp>
        <p:nvSpPr>
          <p:cNvPr id="11" name="Slide Number Placeholder 10"/>
          <p:cNvSpPr>
            <a:spLocks noGrp="1"/>
          </p:cNvSpPr>
          <p:nvPr>
            <p:ph type="sldNum" sz="quarter" idx="11"/>
          </p:nvPr>
        </p:nvSpPr>
        <p:spPr/>
        <p:txBody>
          <a:bodyPr/>
          <a:lstStyle/>
          <a:p>
            <a:fld id="{6CC3144B-6A17-4107-9EBF-C9B3EEDD33FB}" type="slidenum">
              <a:rPr lang="en-US" smtClean="0"/>
              <a:t>‹#›</a:t>
            </a:fld>
            <a:endParaRPr lang="en-US"/>
          </a:p>
        </p:txBody>
      </p:sp>
      <p:sp>
        <p:nvSpPr>
          <p:cNvPr id="12" name="Footer Placeholder 11"/>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162800" y="1551543"/>
            <a:ext cx="1828800" cy="365125"/>
          </a:xfrm>
        </p:spPr>
        <p:txBody>
          <a:bodyPr/>
          <a:lstStyle/>
          <a:p>
            <a:fld id="{C36A7A01-629B-471E-8472-7C77ABB654F6}" type="datetimeFigureOut">
              <a:rPr lang="en-US" smtClean="0"/>
              <a:t>12/6/2011</a:t>
            </a:fld>
            <a:endParaRPr lang="en-US"/>
          </a:p>
        </p:txBody>
      </p:sp>
      <p:sp>
        <p:nvSpPr>
          <p:cNvPr id="5" name="Title 4"/>
          <p:cNvSpPr>
            <a:spLocks noGrp="1"/>
          </p:cNvSpPr>
          <p:nvPr>
            <p:ph type="title"/>
          </p:nvPr>
        </p:nvSpPr>
        <p:spPr/>
        <p:txBody>
          <a:bodyPr/>
          <a:lstStyle/>
          <a:p>
            <a:r>
              <a:rPr lang="zh-CN" altLang="en-US" smtClean="0"/>
              <a:t>单击此处编辑母版标题样式</a:t>
            </a:r>
            <a:endParaRPr lang="en-US" dirty="0"/>
          </a:p>
        </p:txBody>
      </p:sp>
      <p:sp>
        <p:nvSpPr>
          <p:cNvPr id="4" name="Slide Number Placeholder 3"/>
          <p:cNvSpPr>
            <a:spLocks noGrp="1"/>
          </p:cNvSpPr>
          <p:nvPr>
            <p:ph type="sldNum" sz="quarter" idx="11"/>
          </p:nvPr>
        </p:nvSpPr>
        <p:spPr/>
        <p:txBody>
          <a:bodyPr/>
          <a:lstStyle/>
          <a:p>
            <a:fld id="{6CC3144B-6A17-4107-9EBF-C9B3EEDD33FB}" type="slidenum">
              <a:rPr lang="en-US" smtClean="0"/>
              <a:t>‹#›</a:t>
            </a:fld>
            <a:endParaRPr lang="en-US"/>
          </a:p>
        </p:txBody>
      </p:sp>
      <p:sp>
        <p:nvSpPr>
          <p:cNvPr id="6" name="Footer Placeholder 5"/>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6A7A01-629B-471E-8472-7C77ABB654F6}" type="datetimeFigureOut">
              <a:rPr lang="en-US" smtClean="0"/>
              <a:t>12/6/2011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C3144B-6A17-4107-9EBF-C9B3EEDD33F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450" y="1920876"/>
            <a:ext cx="3654425" cy="2889249"/>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2" name="Title 1"/>
          <p:cNvSpPr>
            <a:spLocks noGrp="1"/>
          </p:cNvSpPr>
          <p:nvPr>
            <p:ph type="title"/>
          </p:nvPr>
        </p:nvSpPr>
        <p:spPr>
          <a:xfrm>
            <a:off x="493776" y="606425"/>
            <a:ext cx="3629025" cy="1041400"/>
          </a:xfrm>
        </p:spPr>
        <p:txBody>
          <a:bodyPr anchor="t">
            <a:normAutofit/>
          </a:bodyPr>
          <a:lstStyle>
            <a:lvl1pPr algn="l">
              <a:defRPr sz="1800" b="1"/>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495300" y="1920875"/>
            <a:ext cx="3629025" cy="1812925"/>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8" name="Date Placeholder 7"/>
          <p:cNvSpPr>
            <a:spLocks noGrp="1"/>
          </p:cNvSpPr>
          <p:nvPr>
            <p:ph type="dt" sz="half" idx="10"/>
          </p:nvPr>
        </p:nvSpPr>
        <p:spPr/>
        <p:txBody>
          <a:bodyPr/>
          <a:lstStyle/>
          <a:p>
            <a:fld id="{C36A7A01-629B-471E-8472-7C77ABB654F6}" type="datetimeFigureOut">
              <a:rPr lang="en-US" smtClean="0"/>
              <a:t>12/6/2011</a:t>
            </a:fld>
            <a:endParaRPr lang="en-US"/>
          </a:p>
        </p:txBody>
      </p:sp>
      <p:sp>
        <p:nvSpPr>
          <p:cNvPr id="9" name="Slide Number Placeholder 8"/>
          <p:cNvSpPr>
            <a:spLocks noGrp="1"/>
          </p:cNvSpPr>
          <p:nvPr>
            <p:ph type="sldNum" sz="quarter" idx="11"/>
          </p:nvPr>
        </p:nvSpPr>
        <p:spPr/>
        <p:txBody>
          <a:bodyPr/>
          <a:lstStyle/>
          <a:p>
            <a:fld id="{6CC3144B-6A17-4107-9EBF-C9B3EEDD33FB}" type="slidenum">
              <a:rPr lang="en-US" smtClean="0"/>
              <a:t>‹#›</a:t>
            </a:fld>
            <a:endParaRPr lang="en-US"/>
          </a:p>
        </p:txBody>
      </p:sp>
      <p:sp>
        <p:nvSpPr>
          <p:cNvPr id="10" name="Footer Placeholder 9"/>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93776" y="600074"/>
            <a:ext cx="2074862" cy="1981201"/>
          </a:xfrm>
          <a:ln>
            <a:noFill/>
          </a:ln>
        </p:spPr>
        <p:txBody>
          <a:bodyPr anchor="t">
            <a:normAutofit/>
          </a:bodyPr>
          <a:lstStyle>
            <a:lvl1pPr algn="l">
              <a:defRPr sz="1800" b="0"/>
            </a:lvl1pPr>
          </a:lstStyle>
          <a:p>
            <a:r>
              <a:rPr lang="zh-CN" altLang="en-US" smtClean="0"/>
              <a:t>单击此处编辑母版标题样式</a:t>
            </a:r>
            <a:endParaRPr lang="en-US" dirty="0"/>
          </a:p>
        </p:txBody>
      </p:sp>
      <p:sp>
        <p:nvSpPr>
          <p:cNvPr id="3" name="Picture Placeholder 2"/>
          <p:cNvSpPr>
            <a:spLocks noGrp="1"/>
          </p:cNvSpPr>
          <p:nvPr>
            <p:ph type="pic" idx="1"/>
          </p:nvPr>
        </p:nvSpPr>
        <p:spPr>
          <a:xfrm>
            <a:off x="2963862" y="1650999"/>
            <a:ext cx="5627687" cy="42207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2963862" y="614363"/>
            <a:ext cx="3741738" cy="909637"/>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8" name="Date Placeholder 7"/>
          <p:cNvSpPr>
            <a:spLocks noGrp="1"/>
          </p:cNvSpPr>
          <p:nvPr>
            <p:ph type="dt" sz="half" idx="10"/>
          </p:nvPr>
        </p:nvSpPr>
        <p:spPr/>
        <p:txBody>
          <a:bodyPr/>
          <a:lstStyle/>
          <a:p>
            <a:fld id="{C36A7A01-629B-471E-8472-7C77ABB654F6}" type="datetimeFigureOut">
              <a:rPr lang="en-US" smtClean="0"/>
              <a:t>12/6/2011</a:t>
            </a:fld>
            <a:endParaRPr lang="en-US"/>
          </a:p>
        </p:txBody>
      </p:sp>
      <p:sp>
        <p:nvSpPr>
          <p:cNvPr id="9" name="Slide Number Placeholder 8"/>
          <p:cNvSpPr>
            <a:spLocks noGrp="1"/>
          </p:cNvSpPr>
          <p:nvPr>
            <p:ph type="sldNum" sz="quarter" idx="11"/>
          </p:nvPr>
        </p:nvSpPr>
        <p:spPr/>
        <p:txBody>
          <a:bodyPr/>
          <a:lstStyle/>
          <a:p>
            <a:fld id="{6CC3144B-6A17-4107-9EBF-C9B3EEDD33FB}" type="slidenum">
              <a:rPr lang="en-US" smtClean="0"/>
              <a:t>‹#›</a:t>
            </a:fld>
            <a:endParaRPr lang="en-US"/>
          </a:p>
        </p:txBody>
      </p:sp>
      <p:sp>
        <p:nvSpPr>
          <p:cNvPr id="10" name="Footer Placeholder 9"/>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1554480"/>
            <a:ext cx="2073348" cy="1979466"/>
          </a:xfrm>
          <a:prstGeom prst="rect">
            <a:avLst/>
          </a:prstGeom>
        </p:spPr>
        <p:txBody>
          <a:bodyPr vert="horz" lIns="91440" tIns="45720" rIns="91440" bIns="45720" rtlCol="0" anchor="t">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3454400" y="1547036"/>
            <a:ext cx="4222308" cy="388620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7162800" y="189468"/>
            <a:ext cx="1828800"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C36A7A01-629B-471E-8472-7C77ABB654F6}" type="datetimeFigureOut">
              <a:rPr lang="en-US" smtClean="0"/>
              <a:t>12/6/2011</a:t>
            </a:fld>
            <a:endParaRPr lang="en-US"/>
          </a:p>
        </p:txBody>
      </p:sp>
      <p:sp>
        <p:nvSpPr>
          <p:cNvPr id="5" name="Footer Placeholder 4"/>
          <p:cNvSpPr>
            <a:spLocks noGrp="1"/>
          </p:cNvSpPr>
          <p:nvPr>
            <p:ph type="ftr" sz="quarter" idx="3"/>
          </p:nvPr>
        </p:nvSpPr>
        <p:spPr>
          <a:xfrm>
            <a:off x="1069848" y="6356350"/>
            <a:ext cx="5102352" cy="365125"/>
          </a:xfrm>
          <a:prstGeom prst="rect">
            <a:avLst/>
          </a:prstGeom>
        </p:spPr>
        <p:txBody>
          <a:bodyPr vert="horz" lIns="91440" tIns="45720" rIns="91440" bIns="45720" rtlCol="0" anchor="t"/>
          <a:lstStyle>
            <a:lvl1pPr algn="l">
              <a:defRPr sz="1200">
                <a:solidFill>
                  <a:schemeClr val="tx1"/>
                </a:solidFill>
              </a:defRPr>
            </a:lvl1pPr>
          </a:lstStyle>
          <a:p>
            <a:endParaRPr lang="en-US"/>
          </a:p>
        </p:txBody>
      </p:sp>
      <p:sp>
        <p:nvSpPr>
          <p:cNvPr id="6" name="Slide Number Placeholder 5"/>
          <p:cNvSpPr>
            <a:spLocks noGrp="1"/>
          </p:cNvSpPr>
          <p:nvPr>
            <p:ph type="sldNum" sz="quarter" idx="4"/>
          </p:nvPr>
        </p:nvSpPr>
        <p:spPr>
          <a:xfrm>
            <a:off x="7159752" y="6356350"/>
            <a:ext cx="1137684"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6CC3144B-6A17-4107-9EBF-C9B3EEDD33F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914400" rtl="0" eaLnBrk="1" latinLnBrk="0" hangingPunct="1">
        <a:spcBef>
          <a:spcPct val="0"/>
        </a:spcBef>
        <a:buNone/>
        <a:defRPr sz="18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0.gif"/></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16933"/>
            <a:ext cx="9144000" cy="1845733"/>
          </a:xfrm>
        </p:spPr>
        <p:txBody>
          <a:bodyPr/>
          <a:lstStyle/>
          <a:p>
            <a:pPr algn="ctr"/>
            <a:r>
              <a:rPr lang="en-US" sz="3200" b="1" dirty="0"/>
              <a:t>The Sea Book 4</a:t>
            </a:r>
            <a:r>
              <a:rPr lang="en-US" sz="3200" dirty="0"/>
              <a:t/>
            </a:r>
            <a:br>
              <a:rPr lang="en-US" sz="3200" dirty="0"/>
            </a:br>
            <a:r>
              <a:rPr lang="en-US" sz="3200" b="1" dirty="0"/>
              <a:t>by </a:t>
            </a:r>
            <a:r>
              <a:rPr lang="en-US" sz="3200" b="1" dirty="0" err="1"/>
              <a:t>william</a:t>
            </a:r>
            <a:r>
              <a:rPr lang="en-US" sz="3200" b="1" dirty="0"/>
              <a:t> </a:t>
            </a:r>
            <a:r>
              <a:rPr lang="en-US" sz="3200" b="1" dirty="0" err="1"/>
              <a:t>niu</a:t>
            </a:r>
            <a:r>
              <a:rPr lang="en-US" sz="3200" dirty="0"/>
              <a:t/>
            </a:r>
            <a:br>
              <a:rPr lang="en-US" sz="3200" dirty="0"/>
            </a:br>
            <a:r>
              <a:rPr lang="en-US" sz="3200" b="1" dirty="0"/>
              <a:t>a book about 4 kinds of sea creatures</a:t>
            </a:r>
            <a:r>
              <a:rPr lang="en-US" dirty="0"/>
              <a:t/>
            </a:r>
            <a:br>
              <a:rPr lang="en-US" dirty="0"/>
            </a:br>
            <a:endParaRPr lang="en-US" dirty="0"/>
          </a:p>
        </p:txBody>
      </p:sp>
      <p:pic>
        <p:nvPicPr>
          <p:cNvPr id="1028" name="图片 1" descr="说明: Photo: An ornate butterflyfish swimming near a coral ree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9668" y="1981200"/>
            <a:ext cx="3000554" cy="22669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图片 2" descr="说明: Photo: Queen angelfish swimming near a ree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0222" y="1968147"/>
            <a:ext cx="2971800" cy="2257425"/>
          </a:xfrm>
          <a:prstGeom prst="rect">
            <a:avLst/>
          </a:prstGeom>
          <a:noFill/>
          <a:extLst>
            <a:ext uri="{909E8E84-426E-40DD-AFC4-6F175D3DCCD1}">
              <a14:hiddenFill xmlns:a14="http://schemas.microsoft.com/office/drawing/2010/main">
                <a:solidFill>
                  <a:srgbClr val="FFFFFF"/>
                </a:solidFill>
              </a14:hiddenFill>
            </a:ext>
          </a:extLst>
        </p:spPr>
      </p:pic>
      <p:pic>
        <p:nvPicPr>
          <p:cNvPr id="1026" name="图片 3" descr="说明: Photo: yellow seahorse anchored to cor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10959" y="4248150"/>
            <a:ext cx="2989263" cy="24288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6"/>
          <p:cNvSpPr>
            <a:spLocks noChangeArrowheads="1"/>
          </p:cNvSpPr>
          <p:nvPr/>
        </p:nvSpPr>
        <p:spPr bwMode="auto">
          <a:xfrm>
            <a:off x="0" y="2724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宋体" pitchFamily="2" charset="-122"/>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8"/>
          <p:cNvSpPr>
            <a:spLocks noChangeArrowheads="1"/>
          </p:cNvSpPr>
          <p:nvPr/>
        </p:nvSpPr>
        <p:spPr bwMode="auto">
          <a:xfrm>
            <a:off x="0" y="7858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宋体" pitchFamily="2" charset="-122"/>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2" name="图片 11" descr="Photo: Close-up of a fish"/>
          <p:cNvPicPr/>
          <p:nvPr/>
        </p:nvPicPr>
        <p:blipFill>
          <a:blip r:embed="rId5">
            <a:extLst>
              <a:ext uri="{28A0092B-C50C-407E-A947-70E740481C1C}">
                <a14:useLocalDpi xmlns:a14="http://schemas.microsoft.com/office/drawing/2010/main" val="0"/>
              </a:ext>
            </a:extLst>
          </a:blip>
          <a:srcRect/>
          <a:stretch>
            <a:fillRect/>
          </a:stretch>
        </p:blipFill>
        <p:spPr bwMode="auto">
          <a:xfrm>
            <a:off x="4569177" y="4225572"/>
            <a:ext cx="2971801" cy="2451453"/>
          </a:xfrm>
          <a:prstGeom prst="rect">
            <a:avLst/>
          </a:prstGeom>
          <a:noFill/>
          <a:ln>
            <a:noFill/>
          </a:ln>
        </p:spPr>
      </p:pic>
    </p:spTree>
    <p:extLst>
      <p:ext uri="{BB962C8B-B14F-4D97-AF65-F5344CB8AC3E}">
        <p14:creationId xmlns:p14="http://schemas.microsoft.com/office/powerpoint/2010/main" val="173818643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4781550"/>
            <a:ext cx="9143999" cy="1009650"/>
          </a:xfrm>
        </p:spPr>
        <p:txBody>
          <a:bodyPr/>
          <a:lstStyle/>
          <a:p>
            <a:r>
              <a:rPr lang="en-US" sz="3200" dirty="0" smtClean="0"/>
              <a:t>A </a:t>
            </a:r>
            <a:r>
              <a:rPr lang="en-US" sz="3200" dirty="0"/>
              <a:t>seahorse finding tiny sea grasses and corals.</a:t>
            </a:r>
            <a:r>
              <a:rPr lang="en-US" dirty="0"/>
              <a:t/>
            </a:r>
            <a:br>
              <a:rPr lang="en-US" dirty="0"/>
            </a:br>
            <a:endParaRPr lang="en-US" dirty="0"/>
          </a:p>
        </p:txBody>
      </p:sp>
      <p:pic>
        <p:nvPicPr>
          <p:cNvPr id="6" name="图片 5" descr="Photo: yellow seahorse anchored to coral"/>
          <p:cNvPicPr/>
          <p:nvPr/>
        </p:nvPicPr>
        <p:blipFill>
          <a:blip r:embed="rId2">
            <a:extLst>
              <a:ext uri="{28A0092B-C50C-407E-A947-70E740481C1C}">
                <a14:useLocalDpi xmlns:a14="http://schemas.microsoft.com/office/drawing/2010/main" val="0"/>
              </a:ext>
            </a:extLst>
          </a:blip>
          <a:srcRect/>
          <a:stretch>
            <a:fillRect/>
          </a:stretch>
        </p:blipFill>
        <p:spPr bwMode="auto">
          <a:xfrm>
            <a:off x="1904577" y="0"/>
            <a:ext cx="5402580" cy="4781550"/>
          </a:xfrm>
          <a:prstGeom prst="rect">
            <a:avLst/>
          </a:prstGeom>
          <a:noFill/>
          <a:ln>
            <a:noFill/>
          </a:ln>
        </p:spPr>
      </p:pic>
    </p:spTree>
    <p:extLst>
      <p:ext uri="{BB962C8B-B14F-4D97-AF65-F5344CB8AC3E}">
        <p14:creationId xmlns:p14="http://schemas.microsoft.com/office/powerpoint/2010/main" val="3291065156"/>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1"/>
            <a:ext cx="9144000" cy="533399"/>
          </a:xfrm>
        </p:spPr>
        <p:txBody>
          <a:bodyPr/>
          <a:lstStyle/>
          <a:p>
            <a:pPr algn="ctr"/>
            <a:r>
              <a:rPr lang="en-US" sz="3200" b="1" dirty="0"/>
              <a:t>the triggerfish</a:t>
            </a:r>
            <a:r>
              <a:rPr lang="en-US" dirty="0"/>
              <a:t/>
            </a:r>
            <a:br>
              <a:rPr lang="en-US" dirty="0"/>
            </a:br>
            <a:endParaRPr lang="en-US" dirty="0"/>
          </a:p>
        </p:txBody>
      </p:sp>
      <p:sp>
        <p:nvSpPr>
          <p:cNvPr id="5" name="副标题 4"/>
          <p:cNvSpPr>
            <a:spLocks noGrp="1"/>
          </p:cNvSpPr>
          <p:nvPr>
            <p:ph type="subTitle" idx="1"/>
          </p:nvPr>
        </p:nvSpPr>
        <p:spPr>
          <a:xfrm>
            <a:off x="0" y="533400"/>
            <a:ext cx="9144000" cy="1524000"/>
          </a:xfrm>
        </p:spPr>
        <p:txBody>
          <a:bodyPr/>
          <a:lstStyle/>
          <a:p>
            <a:pPr algn="ctr"/>
            <a:r>
              <a:rPr lang="en-US" dirty="0"/>
              <a:t>What fish has white spots on the bottom of their body and a leopard looking spot on their back? What fish like to dig out preys such as crabs and worms?</a:t>
            </a:r>
          </a:p>
          <a:p>
            <a:pPr algn="ctr"/>
            <a:r>
              <a:rPr lang="en-US" dirty="0"/>
              <a:t>What am I?</a:t>
            </a:r>
          </a:p>
          <a:p>
            <a:pPr algn="ctr"/>
            <a:r>
              <a:rPr lang="en-US" dirty="0"/>
              <a:t>Can you find me in this picture?</a:t>
            </a:r>
          </a:p>
          <a:p>
            <a:endParaRPr lang="en-US" dirty="0"/>
          </a:p>
        </p:txBody>
      </p:sp>
      <p:pic>
        <p:nvPicPr>
          <p:cNvPr id="6" name="il_fi" descr="http://www.underwaterphotography.com/Upload%5CUP%5CCompetition%5C14006.jpg"/>
          <p:cNvPicPr/>
          <p:nvPr/>
        </p:nvPicPr>
        <p:blipFill>
          <a:blip r:embed="rId2">
            <a:extLst>
              <a:ext uri="{28A0092B-C50C-407E-A947-70E740481C1C}">
                <a14:useLocalDpi xmlns:a14="http://schemas.microsoft.com/office/drawing/2010/main" val="0"/>
              </a:ext>
            </a:extLst>
          </a:blip>
          <a:srcRect/>
          <a:stretch>
            <a:fillRect/>
          </a:stretch>
        </p:blipFill>
        <p:spPr bwMode="auto">
          <a:xfrm>
            <a:off x="2155295" y="2133600"/>
            <a:ext cx="4867275" cy="4704644"/>
          </a:xfrm>
          <a:prstGeom prst="rect">
            <a:avLst/>
          </a:prstGeom>
          <a:noFill/>
          <a:ln>
            <a:noFill/>
          </a:ln>
        </p:spPr>
      </p:pic>
    </p:spTree>
    <p:extLst>
      <p:ext uri="{BB962C8B-B14F-4D97-AF65-F5344CB8AC3E}">
        <p14:creationId xmlns:p14="http://schemas.microsoft.com/office/powerpoint/2010/main" val="607800523"/>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1"/>
            <a:ext cx="9144000" cy="533400"/>
          </a:xfrm>
        </p:spPr>
        <p:txBody>
          <a:bodyPr/>
          <a:lstStyle/>
          <a:p>
            <a:r>
              <a:rPr lang="en-US" sz="3200" dirty="0"/>
              <a:t>I am a triggerfish.</a:t>
            </a:r>
            <a:r>
              <a:rPr lang="en-US" dirty="0"/>
              <a:t/>
            </a:r>
            <a:br>
              <a:rPr lang="en-US" dirty="0"/>
            </a:br>
            <a:endParaRPr lang="en-US" dirty="0"/>
          </a:p>
        </p:txBody>
      </p:sp>
      <p:sp>
        <p:nvSpPr>
          <p:cNvPr id="5" name="副标题 4"/>
          <p:cNvSpPr>
            <a:spLocks noGrp="1"/>
          </p:cNvSpPr>
          <p:nvPr>
            <p:ph type="subTitle" idx="1"/>
          </p:nvPr>
        </p:nvSpPr>
        <p:spPr>
          <a:xfrm>
            <a:off x="0" y="533400"/>
            <a:ext cx="9144000" cy="1447800"/>
          </a:xfrm>
        </p:spPr>
        <p:txBody>
          <a:bodyPr>
            <a:normAutofit/>
          </a:bodyPr>
          <a:lstStyle/>
          <a:p>
            <a:r>
              <a:rPr lang="en-US" dirty="0" smtClean="0"/>
              <a:t>     There </a:t>
            </a:r>
            <a:r>
              <a:rPr lang="en-US" dirty="0"/>
              <a:t>are about 40 different kinds of triggerfish in the </a:t>
            </a:r>
            <a:r>
              <a:rPr lang="en-US" dirty="0" smtClean="0"/>
              <a:t>world. They </a:t>
            </a:r>
            <a:r>
              <a:rPr lang="en-US" dirty="0"/>
              <a:t>look like they are very small. But they are bigger than you think. The biggest can grow up to 3.3 feet! Triggerfish can be very pretty. Some kinds have white spot and have a spot that look like a leopard’s skin. They like to eat crabs, worms and also sea urchins.</a:t>
            </a:r>
            <a:endParaRPr lang="en-US" dirty="0"/>
          </a:p>
        </p:txBody>
      </p:sp>
      <p:pic>
        <p:nvPicPr>
          <p:cNvPr id="6" name="图片 5" descr="Illustration: Fish compared with adult man"/>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352800"/>
            <a:ext cx="2734381" cy="2152650"/>
          </a:xfrm>
          <a:prstGeom prst="rect">
            <a:avLst/>
          </a:prstGeom>
          <a:noFill/>
          <a:ln>
            <a:noFill/>
          </a:ln>
        </p:spPr>
      </p:pic>
    </p:spTree>
    <p:extLst>
      <p:ext uri="{BB962C8B-B14F-4D97-AF65-F5344CB8AC3E}">
        <p14:creationId xmlns:p14="http://schemas.microsoft.com/office/powerpoint/2010/main" val="107505497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4606421"/>
            <a:ext cx="9144000" cy="651379"/>
          </a:xfrm>
        </p:spPr>
        <p:txBody>
          <a:bodyPr/>
          <a:lstStyle/>
          <a:p>
            <a:r>
              <a:rPr lang="en-US" sz="3200" dirty="0"/>
              <a:t>Triggerfish are very pretty.</a:t>
            </a:r>
            <a:endParaRPr lang="en-US" sz="3200" dirty="0"/>
          </a:p>
        </p:txBody>
      </p:sp>
      <p:pic>
        <p:nvPicPr>
          <p:cNvPr id="6" name="图片 5" descr="Photo: Close-up of a fish"/>
          <p:cNvPicPr/>
          <p:nvPr/>
        </p:nvPicPr>
        <p:blipFill>
          <a:blip r:embed="rId2">
            <a:extLst>
              <a:ext uri="{28A0092B-C50C-407E-A947-70E740481C1C}">
                <a14:useLocalDpi xmlns:a14="http://schemas.microsoft.com/office/drawing/2010/main" val="0"/>
              </a:ext>
            </a:extLst>
          </a:blip>
          <a:srcRect/>
          <a:stretch>
            <a:fillRect/>
          </a:stretch>
        </p:blipFill>
        <p:spPr bwMode="auto">
          <a:xfrm>
            <a:off x="1676400" y="0"/>
            <a:ext cx="5524500" cy="4362450"/>
          </a:xfrm>
          <a:prstGeom prst="rect">
            <a:avLst/>
          </a:prstGeom>
          <a:noFill/>
          <a:ln>
            <a:noFill/>
          </a:ln>
        </p:spPr>
      </p:pic>
    </p:spTree>
    <p:extLst>
      <p:ext uri="{BB962C8B-B14F-4D97-AF65-F5344CB8AC3E}">
        <p14:creationId xmlns:p14="http://schemas.microsoft.com/office/powerpoint/2010/main" val="42034437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5645"/>
            <a:ext cx="9144000" cy="603956"/>
          </a:xfrm>
        </p:spPr>
        <p:txBody>
          <a:bodyPr/>
          <a:lstStyle/>
          <a:p>
            <a:pPr algn="ctr"/>
            <a:r>
              <a:rPr lang="en-US" sz="3200" b="1" dirty="0"/>
              <a:t>The Butterfly fish</a:t>
            </a:r>
            <a:r>
              <a:rPr lang="en-US" dirty="0"/>
              <a:t/>
            </a:r>
            <a:br>
              <a:rPr lang="en-US" dirty="0"/>
            </a:br>
            <a:endParaRPr lang="en-US" dirty="0"/>
          </a:p>
        </p:txBody>
      </p:sp>
      <p:sp>
        <p:nvSpPr>
          <p:cNvPr id="5" name="副标题 4"/>
          <p:cNvSpPr>
            <a:spLocks noGrp="1"/>
          </p:cNvSpPr>
          <p:nvPr>
            <p:ph type="subTitle" idx="1"/>
          </p:nvPr>
        </p:nvSpPr>
        <p:spPr>
          <a:xfrm>
            <a:off x="0" y="533400"/>
            <a:ext cx="9144000" cy="1600200"/>
          </a:xfrm>
        </p:spPr>
        <p:txBody>
          <a:bodyPr/>
          <a:lstStyle/>
          <a:p>
            <a:pPr algn="ctr"/>
            <a:r>
              <a:rPr lang="en-US" dirty="0"/>
              <a:t>What fish is as beautiful as a butterfly? What fish pattern to its stripes? What fish like to eat polyps and worms?</a:t>
            </a:r>
          </a:p>
          <a:p>
            <a:pPr algn="ctr"/>
            <a:r>
              <a:rPr lang="en-US" dirty="0"/>
              <a:t>What am I?</a:t>
            </a:r>
          </a:p>
          <a:p>
            <a:pPr algn="ctr"/>
            <a:r>
              <a:rPr lang="en-US" dirty="0"/>
              <a:t>Can you find me in this picture? </a:t>
            </a:r>
            <a:endParaRPr lang="en-US" dirty="0"/>
          </a:p>
        </p:txBody>
      </p:sp>
      <p:pic>
        <p:nvPicPr>
          <p:cNvPr id="6" name="图片 5" descr="hard corals and baroness butterflyfish Chaetodon baronessa"/>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057400"/>
            <a:ext cx="5314950" cy="4800600"/>
          </a:xfrm>
          <a:prstGeom prst="rect">
            <a:avLst/>
          </a:prstGeom>
          <a:noFill/>
          <a:ln>
            <a:noFill/>
          </a:ln>
        </p:spPr>
      </p:pic>
    </p:spTree>
    <p:extLst>
      <p:ext uri="{BB962C8B-B14F-4D97-AF65-F5344CB8AC3E}">
        <p14:creationId xmlns:p14="http://schemas.microsoft.com/office/powerpoint/2010/main" val="4123905139"/>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1"/>
            <a:ext cx="9144000" cy="609600"/>
          </a:xfrm>
        </p:spPr>
        <p:txBody>
          <a:bodyPr/>
          <a:lstStyle/>
          <a:p>
            <a:r>
              <a:rPr lang="en-US" sz="3200" dirty="0"/>
              <a:t>I am a butterfly fish.</a:t>
            </a:r>
            <a:r>
              <a:rPr lang="en-US" dirty="0"/>
              <a:t/>
            </a:r>
            <a:br>
              <a:rPr lang="en-US" dirty="0"/>
            </a:br>
            <a:endParaRPr lang="en-US" dirty="0"/>
          </a:p>
        </p:txBody>
      </p:sp>
      <p:sp>
        <p:nvSpPr>
          <p:cNvPr id="5" name="副标题 4"/>
          <p:cNvSpPr>
            <a:spLocks noGrp="1"/>
          </p:cNvSpPr>
          <p:nvPr>
            <p:ph type="subTitle" idx="1"/>
          </p:nvPr>
        </p:nvSpPr>
        <p:spPr>
          <a:xfrm>
            <a:off x="0" y="533400"/>
            <a:ext cx="9144000" cy="2209800"/>
          </a:xfrm>
        </p:spPr>
        <p:txBody>
          <a:bodyPr>
            <a:normAutofit lnSpcReduction="10000"/>
          </a:bodyPr>
          <a:lstStyle/>
          <a:p>
            <a:r>
              <a:rPr lang="en-US" dirty="0"/>
              <a:t> </a:t>
            </a:r>
            <a:r>
              <a:rPr lang="en-US" dirty="0" smtClean="0"/>
              <a:t>    A </a:t>
            </a:r>
            <a:r>
              <a:rPr lang="en-US" dirty="0"/>
              <a:t>butterfly fish is a very common site near the coral reef. They can found throughout the world but they only live in coral reefs. There are about 114 different kinds of butterfly fish in the world! They are very thin, almost as thin as a disk. Butterfly fish is only the size of a tea cup (8 inches). Every one of them should have a pattern of its stripe. Different kinds of butterfly fish have different colors, such as blue, red, orange, or yellow. Butterfly fish can blend in the background with their skin color.</a:t>
            </a:r>
            <a:endParaRPr lang="en-US" dirty="0"/>
          </a:p>
        </p:txBody>
      </p:sp>
      <p:pic>
        <p:nvPicPr>
          <p:cNvPr id="2050" name="图片 6" descr="说明: Map: Butterflyfish ran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756378"/>
            <a:ext cx="2286000" cy="1806222"/>
          </a:xfrm>
          <a:prstGeom prst="rect">
            <a:avLst/>
          </a:prstGeom>
          <a:noFill/>
          <a:extLst>
            <a:ext uri="{909E8E84-426E-40DD-AFC4-6F175D3DCCD1}">
              <a14:hiddenFill xmlns:a14="http://schemas.microsoft.com/office/drawing/2010/main">
                <a:solidFill>
                  <a:srgbClr val="FFFFFF"/>
                </a:solidFill>
              </a14:hiddenFill>
            </a:ext>
          </a:extLst>
        </p:spPr>
      </p:pic>
      <p:pic>
        <p:nvPicPr>
          <p:cNvPr id="2049" name="图片 7" descr="说明: Illustration: Butterflyfish compared with tea cu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756378"/>
            <a:ext cx="2209800" cy="180622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4"/>
          <p:cNvSpPr>
            <a:spLocks noChangeArrowheads="1"/>
          </p:cNvSpPr>
          <p:nvPr/>
        </p:nvSpPr>
        <p:spPr bwMode="auto">
          <a:xfrm>
            <a:off x="0" y="2019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矩形 8"/>
          <p:cNvSpPr/>
          <p:nvPr/>
        </p:nvSpPr>
        <p:spPr>
          <a:xfrm>
            <a:off x="1190368" y="3356268"/>
            <a:ext cx="676788" cy="400110"/>
          </a:xfrm>
          <a:prstGeom prst="rect">
            <a:avLst/>
          </a:prstGeom>
        </p:spPr>
        <p:txBody>
          <a:bodyPr wrap="none">
            <a:spAutoFit/>
          </a:bodyPr>
          <a:lstStyle/>
          <a:p>
            <a:r>
              <a:rPr lang="en-US" sz="2000" b="1" dirty="0"/>
              <a:t>Map</a:t>
            </a:r>
            <a:endParaRPr lang="en-US" sz="2000" dirty="0"/>
          </a:p>
        </p:txBody>
      </p:sp>
      <p:sp>
        <p:nvSpPr>
          <p:cNvPr id="10" name="矩形 9"/>
          <p:cNvSpPr/>
          <p:nvPr/>
        </p:nvSpPr>
        <p:spPr>
          <a:xfrm>
            <a:off x="609600" y="5562600"/>
            <a:ext cx="2335896" cy="400110"/>
          </a:xfrm>
          <a:prstGeom prst="rect">
            <a:avLst/>
          </a:prstGeom>
        </p:spPr>
        <p:txBody>
          <a:bodyPr wrap="none">
            <a:spAutoFit/>
          </a:bodyPr>
          <a:lstStyle/>
          <a:p>
            <a:r>
              <a:rPr lang="en-US" sz="2000" dirty="0"/>
              <a:t>Butterfly fish Range</a:t>
            </a:r>
          </a:p>
        </p:txBody>
      </p:sp>
    </p:spTree>
    <p:extLst>
      <p:ext uri="{BB962C8B-B14F-4D97-AF65-F5344CB8AC3E}">
        <p14:creationId xmlns:p14="http://schemas.microsoft.com/office/powerpoint/2010/main" val="2145907631"/>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4495801"/>
            <a:ext cx="9144000" cy="1523999"/>
          </a:xfrm>
        </p:spPr>
        <p:txBody>
          <a:bodyPr/>
          <a:lstStyle/>
          <a:p>
            <a:r>
              <a:rPr lang="en-US" sz="3200" dirty="0"/>
              <a:t>A butterfly fish searching for polyps and worms for its next meal.</a:t>
            </a:r>
          </a:p>
        </p:txBody>
      </p:sp>
      <p:pic>
        <p:nvPicPr>
          <p:cNvPr id="6" name="图片 5" descr="Photo: An ornate butterflyfish swimming near a coral reef"/>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
            <a:ext cx="5467350" cy="4419600"/>
          </a:xfrm>
          <a:prstGeom prst="rect">
            <a:avLst/>
          </a:prstGeom>
          <a:noFill/>
          <a:ln>
            <a:noFill/>
          </a:ln>
        </p:spPr>
      </p:pic>
    </p:spTree>
    <p:extLst>
      <p:ext uri="{BB962C8B-B14F-4D97-AF65-F5344CB8AC3E}">
        <p14:creationId xmlns:p14="http://schemas.microsoft.com/office/powerpoint/2010/main" val="503231407"/>
      </p:ext>
    </p:extLst>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1"/>
            <a:ext cx="9144000" cy="685799"/>
          </a:xfrm>
        </p:spPr>
        <p:txBody>
          <a:bodyPr/>
          <a:lstStyle/>
          <a:p>
            <a:pPr algn="ctr"/>
            <a:r>
              <a:rPr lang="en-US" sz="3200" b="1" dirty="0"/>
              <a:t>The Queen </a:t>
            </a:r>
            <a:r>
              <a:rPr lang="en-US" sz="3200" b="1" dirty="0" err="1" smtClean="0"/>
              <a:t>anglefish</a:t>
            </a:r>
            <a:r>
              <a:rPr lang="en-US" dirty="0"/>
              <a:t/>
            </a:r>
            <a:br>
              <a:rPr lang="en-US" dirty="0"/>
            </a:br>
            <a:endParaRPr lang="en-US" dirty="0"/>
          </a:p>
        </p:txBody>
      </p:sp>
      <p:sp>
        <p:nvSpPr>
          <p:cNvPr id="5" name="副标题 4"/>
          <p:cNvSpPr>
            <a:spLocks noGrp="1"/>
          </p:cNvSpPr>
          <p:nvPr>
            <p:ph type="subTitle" idx="1"/>
          </p:nvPr>
        </p:nvSpPr>
        <p:spPr>
          <a:xfrm>
            <a:off x="0" y="533400"/>
            <a:ext cx="9144000" cy="1524000"/>
          </a:xfrm>
        </p:spPr>
        <p:txBody>
          <a:bodyPr>
            <a:normAutofit/>
          </a:bodyPr>
          <a:lstStyle/>
          <a:p>
            <a:pPr algn="ctr"/>
            <a:r>
              <a:rPr lang="en-US" dirty="0"/>
              <a:t>What fish have a blue-ringed black spot on their head? What fish got its named of that spot that looks like a crown? What fish is very shy?</a:t>
            </a:r>
          </a:p>
          <a:p>
            <a:pPr algn="ctr"/>
            <a:r>
              <a:rPr lang="en-US" dirty="0"/>
              <a:t>What am I?</a:t>
            </a:r>
          </a:p>
          <a:p>
            <a:pPr algn="ctr"/>
            <a:r>
              <a:rPr lang="en-US" dirty="0"/>
              <a:t>Can you find me in this picture? </a:t>
            </a:r>
            <a:endParaRPr lang="en-US" dirty="0"/>
          </a:p>
        </p:txBody>
      </p:sp>
      <p:pic>
        <p:nvPicPr>
          <p:cNvPr id="6" name="il_fi" descr="http://www.ebchristians.com/photo/coz0011pic/queenagl.jpg"/>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057401"/>
            <a:ext cx="5791200" cy="4800600"/>
          </a:xfrm>
          <a:prstGeom prst="rect">
            <a:avLst/>
          </a:prstGeom>
          <a:noFill/>
          <a:ln>
            <a:noFill/>
          </a:ln>
        </p:spPr>
      </p:pic>
    </p:spTree>
    <p:extLst>
      <p:ext uri="{BB962C8B-B14F-4D97-AF65-F5344CB8AC3E}">
        <p14:creationId xmlns:p14="http://schemas.microsoft.com/office/powerpoint/2010/main" val="429131952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522065"/>
            <a:ext cx="9144000" cy="2068736"/>
          </a:xfrm>
        </p:spPr>
        <p:txBody>
          <a:bodyPr>
            <a:normAutofit/>
          </a:bodyPr>
          <a:lstStyle/>
          <a:p>
            <a:r>
              <a:rPr lang="en-US" dirty="0" smtClean="0"/>
              <a:t>     Queen </a:t>
            </a:r>
            <a:r>
              <a:rPr lang="en-US" dirty="0"/>
              <a:t>angle fish’s name is named after its blue-ringed black spot that looks like a crown which people think it looks like a queen and so people named it queen </a:t>
            </a:r>
            <a:r>
              <a:rPr lang="en-US" dirty="0" err="1"/>
              <a:t>anglefish</a:t>
            </a:r>
            <a:r>
              <a:rPr lang="en-US" dirty="0"/>
              <a:t>. They are a shy fish. They often live in the warm waters of the Caribbean and western Atlantic. They are a shy fish. But they have beautiful colors on their body. Their body could be blue or </a:t>
            </a:r>
            <a:r>
              <a:rPr lang="en-US" dirty="0" err="1"/>
              <a:t>bluegreen</a:t>
            </a:r>
            <a:r>
              <a:rPr lang="en-US" dirty="0"/>
              <a:t>. They like to eat jellyfish, </a:t>
            </a:r>
            <a:r>
              <a:rPr lang="en-US" dirty="0" err="1"/>
              <a:t>corals,plankton</a:t>
            </a:r>
            <a:r>
              <a:rPr lang="en-US" dirty="0"/>
              <a:t> and algae. A queen </a:t>
            </a:r>
            <a:r>
              <a:rPr lang="en-US" dirty="0" err="1"/>
              <a:t>anglefish</a:t>
            </a:r>
            <a:r>
              <a:rPr lang="en-US" dirty="0"/>
              <a:t> can live up to 15 years and can be as long as 18 inches!</a:t>
            </a:r>
          </a:p>
          <a:p>
            <a:endParaRPr lang="en-US" dirty="0"/>
          </a:p>
        </p:txBody>
      </p:sp>
      <p:sp>
        <p:nvSpPr>
          <p:cNvPr id="6" name="标题 3"/>
          <p:cNvSpPr txBox="1">
            <a:spLocks/>
          </p:cNvSpPr>
          <p:nvPr/>
        </p:nvSpPr>
        <p:spPr>
          <a:xfrm>
            <a:off x="-381000" y="778934"/>
            <a:ext cx="9144000" cy="609599"/>
          </a:xfrm>
          <a:prstGeom prst="rect">
            <a:avLst/>
          </a:prstGeom>
        </p:spPr>
        <p:txBody>
          <a:bodyPr vert="horz" lIns="0" tIns="45720" rIns="0" bIns="45720" rtlCol="0" anchor="t">
            <a:noAutofit/>
          </a:bodyPr>
          <a:lstStyle>
            <a:lvl1pPr algn="l" defTabSz="914400" rtl="0" eaLnBrk="1" latinLnBrk="0" hangingPunct="1">
              <a:spcBef>
                <a:spcPct val="0"/>
              </a:spcBef>
              <a:buNone/>
              <a:defRPr sz="6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mtClean="0"/>
              <a:t/>
            </a:r>
            <a:br>
              <a:rPr lang="en-US" smtClean="0"/>
            </a:br>
            <a:endParaRPr lang="en-US" dirty="0"/>
          </a:p>
        </p:txBody>
      </p:sp>
      <p:sp>
        <p:nvSpPr>
          <p:cNvPr id="7" name="标题 6"/>
          <p:cNvSpPr>
            <a:spLocks noGrp="1"/>
          </p:cNvSpPr>
          <p:nvPr>
            <p:ph type="ctrTitle"/>
          </p:nvPr>
        </p:nvSpPr>
        <p:spPr>
          <a:xfrm>
            <a:off x="0" y="1"/>
            <a:ext cx="9144000" cy="609600"/>
          </a:xfrm>
        </p:spPr>
        <p:txBody>
          <a:bodyPr/>
          <a:lstStyle/>
          <a:p>
            <a:r>
              <a:rPr lang="en-US" sz="3200" dirty="0"/>
              <a:t>I am a queen </a:t>
            </a:r>
            <a:r>
              <a:rPr lang="en-US" sz="3200" dirty="0" err="1" smtClean="0"/>
              <a:t>anglefish</a:t>
            </a:r>
            <a:r>
              <a:rPr lang="en-US" sz="3200" dirty="0"/>
              <a:t>.</a:t>
            </a:r>
          </a:p>
        </p:txBody>
      </p:sp>
      <p:sp>
        <p:nvSpPr>
          <p:cNvPr id="10"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图片 11" descr="说明: Map: Angelfish ran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646" y="3602038"/>
            <a:ext cx="2620153" cy="225583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0" y="1819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200" b="0" i="0" u="none" strike="noStrike" cap="none" normalizeH="0" baseline="0" smtClean="0">
                <a:ln>
                  <a:noFill/>
                </a:ln>
                <a:solidFill>
                  <a:schemeClr val="tx1"/>
                </a:solidFill>
                <a:effectLst/>
                <a:latin typeface="Calibri" pitchFamily="34" charset="0"/>
                <a:ea typeface="宋体" pitchFamily="2" charset="-122"/>
                <a:cs typeface="Calibri" pitchFamily="34" charset="0"/>
              </a:rPr>
              <a:t>                           </a:t>
            </a:r>
            <a:endParaRPr kumimoji="0" lang="en-US" altLang="zh-CN" sz="1800" b="0" i="0" u="none" strike="noStrike" cap="none" normalizeH="0" baseline="0" smtClean="0">
              <a:ln>
                <a:noFill/>
              </a:ln>
              <a:solidFill>
                <a:schemeClr val="tx1"/>
              </a:solidFill>
              <a:effectLst/>
              <a:latin typeface="Arial" pitchFamily="34" charset="0"/>
              <a:cs typeface="Arial" pitchFamily="34" charset="0"/>
            </a:endParaRPr>
          </a:p>
        </p:txBody>
      </p:sp>
      <p:pic>
        <p:nvPicPr>
          <p:cNvPr id="13" name="图片 12" descr="Illustration: Angelfish compared with adult man"/>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602038"/>
            <a:ext cx="2743200" cy="2255838"/>
          </a:xfrm>
          <a:prstGeom prst="rect">
            <a:avLst/>
          </a:prstGeom>
          <a:noFill/>
          <a:ln>
            <a:noFill/>
          </a:ln>
        </p:spPr>
      </p:pic>
      <p:sp>
        <p:nvSpPr>
          <p:cNvPr id="12" name="矩形 11"/>
          <p:cNvSpPr/>
          <p:nvPr/>
        </p:nvSpPr>
        <p:spPr>
          <a:xfrm>
            <a:off x="1975836" y="3201927"/>
            <a:ext cx="676788" cy="400110"/>
          </a:xfrm>
          <a:prstGeom prst="rect">
            <a:avLst/>
          </a:prstGeom>
        </p:spPr>
        <p:txBody>
          <a:bodyPr wrap="none">
            <a:spAutoFit/>
          </a:bodyPr>
          <a:lstStyle/>
          <a:p>
            <a:r>
              <a:rPr lang="en-US" sz="2000" b="1" dirty="0"/>
              <a:t>Map</a:t>
            </a:r>
            <a:endParaRPr lang="en-US" sz="2000" dirty="0"/>
          </a:p>
        </p:txBody>
      </p:sp>
    </p:spTree>
    <p:extLst>
      <p:ext uri="{BB962C8B-B14F-4D97-AF65-F5344CB8AC3E}">
        <p14:creationId xmlns:p14="http://schemas.microsoft.com/office/powerpoint/2010/main" val="37006188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4572001"/>
            <a:ext cx="9144000" cy="1447799"/>
          </a:xfrm>
        </p:spPr>
        <p:txBody>
          <a:bodyPr/>
          <a:lstStyle/>
          <a:p>
            <a:r>
              <a:rPr lang="en-US" sz="3200" dirty="0"/>
              <a:t>The queen angelfish gets its name from the crown-like ring on its head.</a:t>
            </a:r>
            <a:r>
              <a:rPr lang="en-US" dirty="0"/>
              <a:t/>
            </a:r>
            <a:br>
              <a:rPr lang="en-US" dirty="0"/>
            </a:br>
            <a:endParaRPr lang="en-US" dirty="0"/>
          </a:p>
        </p:txBody>
      </p:sp>
      <p:pic>
        <p:nvPicPr>
          <p:cNvPr id="6" name="图片 5" descr="Photo: Queen angelfish swimming near a reef"/>
          <p:cNvPicPr/>
          <p:nvPr/>
        </p:nvPicPr>
        <p:blipFill>
          <a:blip r:embed="rId2">
            <a:extLst>
              <a:ext uri="{28A0092B-C50C-407E-A947-70E740481C1C}">
                <a14:useLocalDpi xmlns:a14="http://schemas.microsoft.com/office/drawing/2010/main" val="0"/>
              </a:ext>
            </a:extLst>
          </a:blip>
          <a:srcRect/>
          <a:stretch>
            <a:fillRect/>
          </a:stretch>
        </p:blipFill>
        <p:spPr bwMode="auto">
          <a:xfrm>
            <a:off x="1842451" y="0"/>
            <a:ext cx="5459095" cy="4572000"/>
          </a:xfrm>
          <a:prstGeom prst="rect">
            <a:avLst/>
          </a:prstGeom>
          <a:noFill/>
          <a:ln>
            <a:noFill/>
          </a:ln>
        </p:spPr>
      </p:pic>
    </p:spTree>
    <p:extLst>
      <p:ext uri="{BB962C8B-B14F-4D97-AF65-F5344CB8AC3E}">
        <p14:creationId xmlns:p14="http://schemas.microsoft.com/office/powerpoint/2010/main" val="282404875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1"/>
            <a:ext cx="9144000" cy="533399"/>
          </a:xfrm>
        </p:spPr>
        <p:txBody>
          <a:bodyPr/>
          <a:lstStyle/>
          <a:p>
            <a:pPr algn="ctr"/>
            <a:r>
              <a:rPr lang="en-US" sz="3200" b="1" dirty="0"/>
              <a:t>The seahorse</a:t>
            </a:r>
            <a:r>
              <a:rPr lang="en-US" dirty="0"/>
              <a:t/>
            </a:r>
            <a:br>
              <a:rPr lang="en-US" dirty="0"/>
            </a:br>
            <a:endParaRPr lang="en-US" dirty="0"/>
          </a:p>
        </p:txBody>
      </p:sp>
      <p:sp>
        <p:nvSpPr>
          <p:cNvPr id="5" name="副标题 4"/>
          <p:cNvSpPr>
            <a:spLocks noGrp="1"/>
          </p:cNvSpPr>
          <p:nvPr>
            <p:ph type="subTitle" idx="1"/>
          </p:nvPr>
        </p:nvSpPr>
        <p:spPr>
          <a:xfrm>
            <a:off x="0" y="533400"/>
            <a:ext cx="9144000" cy="1828800"/>
          </a:xfrm>
        </p:spPr>
        <p:txBody>
          <a:bodyPr/>
          <a:lstStyle/>
          <a:p>
            <a:pPr algn="ctr"/>
            <a:r>
              <a:rPr lang="en-US" dirty="0"/>
              <a:t>What sea creatures look like yellow horses floating in the sea? What sea creatures’ babies are being born by the male? What sea creatures are rare and people made medicine out of them? </a:t>
            </a:r>
          </a:p>
          <a:p>
            <a:pPr algn="ctr"/>
            <a:r>
              <a:rPr lang="en-US" dirty="0"/>
              <a:t>What am I?</a:t>
            </a:r>
          </a:p>
          <a:p>
            <a:pPr algn="ctr"/>
            <a:r>
              <a:rPr lang="en-US" dirty="0"/>
              <a:t>Can you find me in this picture? </a:t>
            </a:r>
          </a:p>
        </p:txBody>
      </p:sp>
      <p:pic>
        <p:nvPicPr>
          <p:cNvPr id="6" name="图片 5" descr="C:\Users\William\Desktop\article-0-0BDB2FCF00000578-542_634x449[1].jpg"/>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362201"/>
            <a:ext cx="5482590" cy="4495800"/>
          </a:xfrm>
          <a:prstGeom prst="rect">
            <a:avLst/>
          </a:prstGeom>
          <a:noFill/>
          <a:ln>
            <a:noFill/>
          </a:ln>
        </p:spPr>
      </p:pic>
    </p:spTree>
    <p:extLst>
      <p:ext uri="{BB962C8B-B14F-4D97-AF65-F5344CB8AC3E}">
        <p14:creationId xmlns:p14="http://schemas.microsoft.com/office/powerpoint/2010/main" val="409074433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0" y="1"/>
            <a:ext cx="9144000" cy="609600"/>
          </a:xfrm>
        </p:spPr>
        <p:txBody>
          <a:bodyPr/>
          <a:lstStyle/>
          <a:p>
            <a:r>
              <a:rPr lang="en-US" sz="3200" dirty="0"/>
              <a:t>I am a seahorse.</a:t>
            </a:r>
            <a:r>
              <a:rPr lang="en-US" dirty="0"/>
              <a:t/>
            </a:r>
            <a:br>
              <a:rPr lang="en-US" dirty="0"/>
            </a:br>
            <a:endParaRPr lang="en-US" dirty="0"/>
          </a:p>
        </p:txBody>
      </p:sp>
      <p:sp>
        <p:nvSpPr>
          <p:cNvPr id="5" name="副标题 4"/>
          <p:cNvSpPr>
            <a:spLocks noGrp="1"/>
          </p:cNvSpPr>
          <p:nvPr>
            <p:ph type="subTitle" idx="1"/>
          </p:nvPr>
        </p:nvSpPr>
        <p:spPr>
          <a:xfrm>
            <a:off x="0" y="533400"/>
            <a:ext cx="9144000" cy="2286000"/>
          </a:xfrm>
        </p:spPr>
        <p:txBody>
          <a:bodyPr>
            <a:normAutofit/>
          </a:bodyPr>
          <a:lstStyle/>
          <a:p>
            <a:r>
              <a:rPr lang="en-US" dirty="0" smtClean="0"/>
              <a:t>     Seahorse </a:t>
            </a:r>
            <a:r>
              <a:rPr lang="en-US" dirty="0"/>
              <a:t>is a very strange and very beautiful animal. They are very strange because we know most creatures’ babies are made by their mother. But the baby seahorses came for their father! They looks like they are strange but they are beautiful. They can turn themselves into the color of the surroundings. A seahorse can live between 1-5 years. They are found throughout the tropical water of the world. They can be small or large. They can be 0.6 inches or they can be 14 inches! There are about 43 different kinds of seahorses in the world.</a:t>
            </a:r>
            <a:endParaRPr lang="en-US" dirty="0"/>
          </a:p>
        </p:txBody>
      </p:sp>
      <p:pic>
        <p:nvPicPr>
          <p:cNvPr id="4098" name="图片 14" descr="说明: Map: Seahorse ran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886200"/>
            <a:ext cx="2209800" cy="1762155"/>
          </a:xfrm>
          <a:prstGeom prst="rect">
            <a:avLst/>
          </a:prstGeom>
          <a:noFill/>
          <a:extLst>
            <a:ext uri="{909E8E84-426E-40DD-AFC4-6F175D3DCCD1}">
              <a14:hiddenFill xmlns:a14="http://schemas.microsoft.com/office/drawing/2010/main">
                <a:solidFill>
                  <a:srgbClr val="FFFFFF"/>
                </a:solidFill>
              </a14:hiddenFill>
            </a:ext>
          </a:extLst>
        </p:spPr>
      </p:pic>
      <p:pic>
        <p:nvPicPr>
          <p:cNvPr id="4097" name="图片 15" descr="说明: Illustration: Seahorse compared with tea cu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3886200"/>
            <a:ext cx="2438400" cy="178049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4"/>
          <p:cNvSpPr>
            <a:spLocks noChangeArrowheads="1"/>
          </p:cNvSpPr>
          <p:nvPr/>
        </p:nvSpPr>
        <p:spPr bwMode="auto">
          <a:xfrm>
            <a:off x="0" y="20097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ea typeface="Times New Roman" pitchFamily="18" charset="0"/>
                <a:cs typeface="Calibri"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5"/>
          <p:cNvSpPr>
            <a:spLocks noChangeArrowheads="1"/>
          </p:cNvSpPr>
          <p:nvPr/>
        </p:nvSpPr>
        <p:spPr bwMode="auto">
          <a:xfrm>
            <a:off x="0" y="4029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Calibri" pitchFamily="34" charset="0"/>
                <a:ea typeface="Times New Roman" pitchFamily="18" charset="0"/>
                <a:cs typeface="Calibri" pitchFamily="34" charset="0"/>
              </a:rPr>
              <a:t>            </a:t>
            </a:r>
            <a:r>
              <a:rPr kumimoji="0" lang="en-US" sz="2200" b="1" i="0" u="none" strike="noStrike" cap="none" normalizeH="0" baseline="0" smtClean="0">
                <a:ln>
                  <a:noFill/>
                </a:ln>
                <a:solidFill>
                  <a:schemeClr val="tx1"/>
                </a:solidFill>
                <a:effectLst/>
                <a:latin typeface="Calibri" pitchFamily="34" charset="0"/>
                <a:ea typeface="Times New Roman" pitchFamily="18" charset="0"/>
                <a:cs typeface="Calibri"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矩形 8"/>
          <p:cNvSpPr/>
          <p:nvPr/>
        </p:nvSpPr>
        <p:spPr>
          <a:xfrm>
            <a:off x="1828543" y="3486090"/>
            <a:ext cx="676788" cy="400110"/>
          </a:xfrm>
          <a:prstGeom prst="rect">
            <a:avLst/>
          </a:prstGeom>
        </p:spPr>
        <p:txBody>
          <a:bodyPr wrap="none">
            <a:spAutoFit/>
          </a:bodyPr>
          <a:lstStyle/>
          <a:p>
            <a:r>
              <a:rPr lang="en-US" sz="2000" b="1" dirty="0"/>
              <a:t>Map</a:t>
            </a:r>
            <a:endParaRPr lang="en-US" sz="2000" dirty="0"/>
          </a:p>
        </p:txBody>
      </p:sp>
      <p:sp>
        <p:nvSpPr>
          <p:cNvPr id="10" name="矩形 9"/>
          <p:cNvSpPr/>
          <p:nvPr/>
        </p:nvSpPr>
        <p:spPr>
          <a:xfrm>
            <a:off x="1357328" y="5666699"/>
            <a:ext cx="1933543" cy="400110"/>
          </a:xfrm>
          <a:prstGeom prst="rect">
            <a:avLst/>
          </a:prstGeom>
        </p:spPr>
        <p:txBody>
          <a:bodyPr wrap="none">
            <a:spAutoFit/>
          </a:bodyPr>
          <a:lstStyle/>
          <a:p>
            <a:r>
              <a:rPr lang="en-US" sz="2000" dirty="0"/>
              <a:t>Seahorse Range</a:t>
            </a:r>
          </a:p>
        </p:txBody>
      </p:sp>
    </p:spTree>
    <p:extLst>
      <p:ext uri="{BB962C8B-B14F-4D97-AF65-F5344CB8AC3E}">
        <p14:creationId xmlns:p14="http://schemas.microsoft.com/office/powerpoint/2010/main" val="253981996"/>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展销会">
  <a:themeElements>
    <a:clrScheme name="展销会">
      <a:dk1>
        <a:srgbClr val="3F3F3F"/>
      </a:dk1>
      <a:lt1>
        <a:srgbClr val="FFFFFF"/>
      </a:lt1>
      <a:dk2>
        <a:srgbClr val="7DAFC3"/>
      </a:dk2>
      <a:lt2>
        <a:srgbClr val="E5E4DF"/>
      </a:lt2>
      <a:accent1>
        <a:srgbClr val="7C959A"/>
      </a:accent1>
      <a:accent2>
        <a:srgbClr val="DB8631"/>
      </a:accent2>
      <a:accent3>
        <a:srgbClr val="E3CC5A"/>
      </a:accent3>
      <a:accent4>
        <a:srgbClr val="ACADA8"/>
      </a:accent4>
      <a:accent5>
        <a:srgbClr val="927C61"/>
      </a:accent5>
      <a:accent6>
        <a:srgbClr val="B3B435"/>
      </a:accent6>
      <a:hlink>
        <a:srgbClr val="0079A4"/>
      </a:hlink>
      <a:folHlink>
        <a:srgbClr val="595959"/>
      </a:folHlink>
    </a:clrScheme>
    <a:fontScheme name="展销会">
      <a:majorFont>
        <a:latin typeface="Arial Black"/>
        <a:ea typeface=""/>
        <a:cs typeface=""/>
        <a:font script="Jpan" typeface="ＭＳ Ｐゴシック"/>
        <a:font script="Hang" typeface="HY견고딕"/>
        <a:font script="Hans" typeface="宋体"/>
        <a:font script="Hant" typeface="新細明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展销会">
      <a:fillStyleLst>
        <a:solidFill>
          <a:schemeClr val="phClr"/>
        </a:solidFill>
        <a:gradFill rotWithShape="1">
          <a:gsLst>
            <a:gs pos="0">
              <a:schemeClr val="phClr">
                <a:tint val="45000"/>
                <a:satMod val="300000"/>
              </a:schemeClr>
            </a:gs>
            <a:gs pos="35000">
              <a:schemeClr val="phClr">
                <a:tint val="45000"/>
                <a:satMod val="300000"/>
              </a:schemeClr>
            </a:gs>
            <a:gs pos="69000">
              <a:schemeClr val="phClr">
                <a:tint val="45000"/>
                <a:satMod val="350000"/>
              </a:schemeClr>
            </a:gs>
            <a:gs pos="100000">
              <a:schemeClr val="phClr">
                <a:tint val="60000"/>
                <a:satMod val="350000"/>
              </a:schemeClr>
            </a:gs>
          </a:gsLst>
          <a:path path="circle">
            <a:fillToRect l="50000" t="50000" r="100000" b="100000"/>
          </a:path>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9525" cap="rnd" cmpd="sng" algn="ctr">
          <a:solidFill>
            <a:schemeClr val="phClr"/>
          </a:solidFill>
          <a:prstDash val="solid"/>
        </a:ln>
        <a:ln w="38475" cap="flat" cmpd="sng" algn="ctr">
          <a:solidFill>
            <a:schemeClr val="phClr"/>
          </a:solidFill>
          <a:prstDash val="solid"/>
        </a:ln>
        <a:ln w="54850" cap="flat" cmpd="sng" algn="ctr">
          <a:solidFill>
            <a:schemeClr val="phClr"/>
          </a:solidFill>
          <a:prstDash val="solid"/>
        </a:ln>
      </a:lnStyleLst>
      <a:effectStyleLst>
        <a:effectStyle>
          <a:effectLst>
            <a:outerShdw blurRad="50800" dist="25400" dir="5400000" rotWithShape="0">
              <a:srgbClr val="000000">
                <a:alpha val="55000"/>
              </a:srgbClr>
            </a:outerShdw>
          </a:effectLst>
        </a:effectStyle>
        <a:effectStyle>
          <a:effectLst>
            <a:outerShdw blurRad="50800" dist="25400" dir="5400000" rotWithShape="0">
              <a:srgbClr val="000000">
                <a:alpha val="44000"/>
              </a:srgbClr>
            </a:outerShdw>
          </a:effectLst>
        </a:effectStyle>
        <a:effectStyle>
          <a:effectLst>
            <a:outerShdw blurRad="50800" dist="25400" dir="5400000" rotWithShape="0">
              <a:srgbClr val="000000">
                <a:alpha val="55000"/>
              </a:srgbClr>
            </a:outerShdw>
          </a:effectLst>
          <a:scene3d>
            <a:camera prst="orthographicFront">
              <a:rot lat="0" lon="0" rev="0"/>
            </a:camera>
            <a:lightRig rig="brightRoom" dir="tl">
              <a:rot lat="0" lon="0" rev="3600000"/>
            </a:lightRig>
          </a:scene3d>
          <a:sp3d contourW="31750" prstMaterial="flat">
            <a:bevelT w="127000" h="254000" prst="angle"/>
            <a:contourClr>
              <a:schemeClr val="phClr">
                <a:shade val="20000"/>
              </a:schemeClr>
            </a:contourClr>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展销会</Template>
  <TotalTime>63</TotalTime>
  <Words>662</Words>
  <Application>Microsoft Office PowerPoint</Application>
  <PresentationFormat>全屏显示(4:3)</PresentationFormat>
  <Paragraphs>42</Paragraphs>
  <Slides>13</Slides>
  <Notes>1</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展销会</vt:lpstr>
      <vt:lpstr>The Sea Book 4 by william niu a book about 4 kinds of sea creatures </vt:lpstr>
      <vt:lpstr>The Butterfly fish </vt:lpstr>
      <vt:lpstr>I am a butterfly fish. </vt:lpstr>
      <vt:lpstr>A butterfly fish searching for polyps and worms for its next meal.</vt:lpstr>
      <vt:lpstr>The Queen anglefish </vt:lpstr>
      <vt:lpstr>I am a queen anglefish.</vt:lpstr>
      <vt:lpstr>The queen angelfish gets its name from the crown-like ring on its head. </vt:lpstr>
      <vt:lpstr>The seahorse </vt:lpstr>
      <vt:lpstr>I am a seahorse. </vt:lpstr>
      <vt:lpstr>A seahorse finding tiny sea grasses and corals. </vt:lpstr>
      <vt:lpstr>the triggerfish </vt:lpstr>
      <vt:lpstr>I am a triggerfish. </vt:lpstr>
      <vt:lpstr>Triggerfish are very pretty.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Sea Book 4 by william niu a book about 4 kinds of sea creatures</dc:title>
  <dc:creator>William</dc:creator>
  <cp:lastModifiedBy>William</cp:lastModifiedBy>
  <cp:revision>6</cp:revision>
  <dcterms:created xsi:type="dcterms:W3CDTF">2011-12-06T19:46:46Z</dcterms:created>
  <dcterms:modified xsi:type="dcterms:W3CDTF">2011-12-06T20:49:55Z</dcterms:modified>
</cp:coreProperties>
</file>