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5B193515-23E0-4B18-9D75-0B0D5992F017}">
          <p14:sldIdLst>
            <p14:sldId id="256"/>
          </p14:sldIdLst>
        </p14:section>
        <p14:section name="The Anglerfish" id="{19F7395F-65B5-42E8-B2FD-FEDA0D1816EF}">
          <p14:sldIdLst>
            <p14:sldId id="257"/>
            <p14:sldId id="258"/>
            <p14:sldId id="259"/>
          </p14:sldIdLst>
        </p14:section>
        <p14:section name="The Sea Cucumber" id="{BB2B762A-E70A-4DEC-870D-C8F11238CECF}">
          <p14:sldIdLst>
            <p14:sldId id="260"/>
            <p14:sldId id="261"/>
            <p14:sldId id="262"/>
          </p14:sldIdLst>
        </p14:section>
        <p14:section name="The Giant Clam" id="{9649EE8B-EF1D-44A0-9D3B-9A1221170830}">
          <p14:sldIdLst>
            <p14:sldId id="263"/>
            <p14:sldId id="264"/>
            <p14:sldId id="265"/>
          </p14:sldIdLst>
        </p14:section>
        <p14:section name="The Krill" id="{0D785504-04A2-4370-91DD-A7245CB43931}">
          <p14:sldIdLst>
            <p14:sldId id="266"/>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34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8C2EB3-CCA3-4419-B209-8BB46B98B2D8}" type="datetimeFigureOut">
              <a:rPr lang="en-US" smtClean="0"/>
              <a:t>12/20/2011</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BEFD8-408A-4B1D-B064-37BF9F12C2D2}" type="slidenum">
              <a:rPr lang="en-US" smtClean="0"/>
              <a:t>‹#›</a:t>
            </a:fld>
            <a:endParaRPr lang="en-US"/>
          </a:p>
        </p:txBody>
      </p:sp>
    </p:spTree>
    <p:extLst>
      <p:ext uri="{BB962C8B-B14F-4D97-AF65-F5344CB8AC3E}">
        <p14:creationId xmlns:p14="http://schemas.microsoft.com/office/powerpoint/2010/main" val="245729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41BEFD8-408A-4B1D-B064-37BF9F12C2D2}" type="slidenum">
              <a:rPr lang="en-US" smtClean="0"/>
              <a:t>3</a:t>
            </a:fld>
            <a:endParaRPr lang="en-US"/>
          </a:p>
        </p:txBody>
      </p:sp>
    </p:spTree>
    <p:extLst>
      <p:ext uri="{BB962C8B-B14F-4D97-AF65-F5344CB8AC3E}">
        <p14:creationId xmlns:p14="http://schemas.microsoft.com/office/powerpoint/2010/main" val="32698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D81A3D09-A739-4E51-950A-8AC914853EF0}" type="datetimeFigureOut">
              <a:rPr lang="en-US" smtClean="0"/>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1D9AA-0424-4ACF-AEF5-A27864E6E6D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81A3D09-A739-4E51-950A-8AC914853EF0}" type="datetimeFigureOut">
              <a:rPr lang="en-US" smtClean="0"/>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1D9AA-0424-4ACF-AEF5-A27864E6E6D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81A3D09-A739-4E51-950A-8AC914853EF0}" type="datetimeFigureOut">
              <a:rPr lang="en-US" smtClean="0"/>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1D9AA-0424-4ACF-AEF5-A27864E6E6D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4" name="Date Placeholder 3"/>
          <p:cNvSpPr>
            <a:spLocks noGrp="1"/>
          </p:cNvSpPr>
          <p:nvPr>
            <p:ph type="dt" sz="half" idx="10"/>
          </p:nvPr>
        </p:nvSpPr>
        <p:spPr/>
        <p:txBody>
          <a:bodyPr/>
          <a:lstStyle/>
          <a:p>
            <a:fld id="{D81A3D09-A739-4E51-950A-8AC914853EF0}" type="datetimeFigureOut">
              <a:rPr lang="en-US" smtClean="0"/>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1D9AA-0424-4ACF-AEF5-A27864E6E6D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zh-CN" altLang="en-US" smtClean="0"/>
              <a:t>单击此处编辑母版标题样式</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81A3D09-A739-4E51-950A-8AC914853EF0}" type="datetimeFigureOut">
              <a:rPr lang="en-US" smtClean="0"/>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1D9AA-0424-4ACF-AEF5-A27864E6E6D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81A3D09-A739-4E51-950A-8AC914853EF0}" type="datetimeFigureOut">
              <a:rPr lang="en-US" smtClean="0"/>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1D9AA-0424-4ACF-AEF5-A27864E6E6D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D81A3D09-A739-4E51-950A-8AC914853EF0}" type="datetimeFigureOut">
              <a:rPr lang="en-US" smtClean="0"/>
              <a:t>12/20/2011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1D9AA-0424-4ACF-AEF5-A27864E6E6D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D81A3D09-A739-4E51-950A-8AC914853EF0}" type="datetimeFigureOut">
              <a:rPr lang="en-US" smtClean="0"/>
              <a:t>12/20/2011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1D9AA-0424-4ACF-AEF5-A27864E6E6D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A3D09-A739-4E51-950A-8AC914853EF0}" type="datetimeFigureOut">
              <a:rPr lang="en-US" smtClean="0"/>
              <a:t>12/20/2011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1D9AA-0424-4ACF-AEF5-A27864E6E6D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zh-CN" altLang="en-US" smtClean="0"/>
              <a:t>单击此处编辑母版标题样式</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81A3D09-A739-4E51-950A-8AC914853EF0}" type="datetimeFigureOut">
              <a:rPr lang="en-US" smtClean="0"/>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1D9AA-0424-4ACF-AEF5-A27864E6E6D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zh-CN" altLang="en-US" smtClean="0"/>
              <a:t>单击此处编辑母版标题样式</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81A3D09-A739-4E51-950A-8AC914853EF0}" type="datetimeFigureOut">
              <a:rPr lang="en-US" smtClean="0"/>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1D9AA-0424-4ACF-AEF5-A27864E6E6D5}"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zh-CN" altLang="en-US" smtClean="0"/>
              <a:t>单击图标添加图片</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D81A3D09-A739-4E51-950A-8AC914853EF0}" type="datetimeFigureOut">
              <a:rPr lang="en-US" smtClean="0"/>
              <a:t>12/20/2011</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5641D9AA-0424-4ACF-AEF5-A27864E6E6D5}"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 </a:t>
            </a:r>
            <a:endParaRPr lang="en-US" dirty="0"/>
          </a:p>
        </p:txBody>
      </p:sp>
      <p:sp>
        <p:nvSpPr>
          <p:cNvPr id="3" name="副标题 2"/>
          <p:cNvSpPr>
            <a:spLocks noGrp="1"/>
          </p:cNvSpPr>
          <p:nvPr>
            <p:ph type="subTitle" idx="1"/>
          </p:nvPr>
        </p:nvSpPr>
        <p:spPr>
          <a:xfrm>
            <a:off x="0" y="14110"/>
            <a:ext cx="9144000" cy="2271890"/>
          </a:xfrm>
        </p:spPr>
        <p:txBody>
          <a:bodyPr>
            <a:noAutofit/>
          </a:bodyPr>
          <a:lstStyle/>
          <a:p>
            <a:pPr algn="ctr"/>
            <a:r>
              <a:rPr lang="en-US" sz="3200" b="1" cap="all" dirty="0"/>
              <a:t>The Sea Book 5</a:t>
            </a:r>
            <a:endParaRPr lang="en-US" sz="3200" dirty="0"/>
          </a:p>
          <a:p>
            <a:pPr algn="ctr"/>
            <a:r>
              <a:rPr lang="en-US" sz="3200" b="1" cap="all" dirty="0"/>
              <a:t>by </a:t>
            </a:r>
            <a:r>
              <a:rPr lang="en-US" sz="3200" b="1" cap="all" dirty="0" err="1"/>
              <a:t>william</a:t>
            </a:r>
            <a:r>
              <a:rPr lang="en-US" sz="3200" b="1" cap="all" dirty="0"/>
              <a:t> </a:t>
            </a:r>
            <a:r>
              <a:rPr lang="en-US" sz="3200" b="1" cap="all" dirty="0" err="1"/>
              <a:t>niu</a:t>
            </a:r>
            <a:endParaRPr lang="en-US" sz="3200" dirty="0"/>
          </a:p>
          <a:p>
            <a:pPr algn="ctr"/>
            <a:r>
              <a:rPr lang="en-US" sz="3200" b="1" cap="all" dirty="0"/>
              <a:t>a book about 4 kinds of sea creatures</a:t>
            </a:r>
            <a:endParaRPr lang="en-US" sz="3200" dirty="0"/>
          </a:p>
          <a:p>
            <a:pPr algn="ctr"/>
            <a:endParaRPr lang="en-US" sz="3200" dirty="0"/>
          </a:p>
        </p:txBody>
      </p:sp>
      <p:pic>
        <p:nvPicPr>
          <p:cNvPr id="1028" name="图片 1" descr="说明: Photo: A close-up of an angler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276225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图片 11" descr="说明: Photo: Sea cucu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2362200"/>
            <a:ext cx="27051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图片 4" descr="说明: Photo: A multi-colored giant cl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005" y="4572000"/>
            <a:ext cx="2752725"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p:cNvSpPr>
            <a:spLocks noChangeArrowheads="1"/>
          </p:cNvSpPr>
          <p:nvPr/>
        </p:nvSpPr>
        <p:spPr bwMode="auto">
          <a:xfrm>
            <a:off x="0" y="9305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图片 9" descr="Photo: Shrimp krill"/>
          <p:cNvPicPr/>
          <p:nvPr/>
        </p:nvPicPr>
        <p:blipFill>
          <a:blip r:embed="rId5">
            <a:extLst>
              <a:ext uri="{28A0092B-C50C-407E-A947-70E740481C1C}">
                <a14:useLocalDpi xmlns:a14="http://schemas.microsoft.com/office/drawing/2010/main" val="0"/>
              </a:ext>
            </a:extLst>
          </a:blip>
          <a:srcRect/>
          <a:stretch>
            <a:fillRect/>
          </a:stretch>
        </p:blipFill>
        <p:spPr bwMode="auto">
          <a:xfrm>
            <a:off x="4414308" y="4572000"/>
            <a:ext cx="2695575" cy="2209800"/>
          </a:xfrm>
          <a:prstGeom prst="rect">
            <a:avLst/>
          </a:prstGeom>
          <a:noFill/>
          <a:ln>
            <a:noFill/>
          </a:ln>
        </p:spPr>
      </p:pic>
    </p:spTree>
    <p:extLst>
      <p:ext uri="{BB962C8B-B14F-4D97-AF65-F5344CB8AC3E}">
        <p14:creationId xmlns:p14="http://schemas.microsoft.com/office/powerpoint/2010/main" val="168564709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433737"/>
            <a:ext cx="7125113" cy="788643"/>
          </a:xfrm>
        </p:spPr>
        <p:txBody>
          <a:bodyPr/>
          <a:lstStyle/>
          <a:p>
            <a:r>
              <a:rPr lang="en-US" dirty="0"/>
              <a:t>Giant clams are huge.</a:t>
            </a:r>
            <a:br>
              <a:rPr lang="en-US" dirty="0"/>
            </a:br>
            <a:endParaRPr lang="en-US" dirty="0"/>
          </a:p>
        </p:txBody>
      </p:sp>
      <p:pic>
        <p:nvPicPr>
          <p:cNvPr id="2050" name="图片 19" descr="说明: Photo: A multi-colored giant cl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63258">
            <a:off x="4334574" y="649061"/>
            <a:ext cx="3895725" cy="2709863"/>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21" descr="说明: http://2.bp.blogspot.com/-zjdokUFz2_s/TWYtIo2WbxI/AAAAAAAABGU/9ji8h1oUfKI/s1600/1626-CLAM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2526">
            <a:off x="375559" y="2397412"/>
            <a:ext cx="3644900" cy="25003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5667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8388472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924475"/>
          </a:xfrm>
        </p:spPr>
        <p:txBody>
          <a:bodyPr/>
          <a:lstStyle/>
          <a:p>
            <a:pPr algn="ctr"/>
            <a:r>
              <a:rPr lang="en-US" b="1" cap="all" dirty="0" smtClean="0"/>
              <a:t>The Krill</a:t>
            </a:r>
            <a:r>
              <a:rPr lang="en-US" dirty="0" smtClean="0"/>
              <a:t/>
            </a:r>
            <a:br>
              <a:rPr lang="en-US" dirty="0" smtClean="0"/>
            </a:br>
            <a:endParaRPr lang="en-US" dirty="0"/>
          </a:p>
        </p:txBody>
      </p:sp>
      <p:sp>
        <p:nvSpPr>
          <p:cNvPr id="3" name="内容占位符 2"/>
          <p:cNvSpPr>
            <a:spLocks noGrp="1"/>
          </p:cNvSpPr>
          <p:nvPr>
            <p:ph idx="1"/>
          </p:nvPr>
        </p:nvSpPr>
        <p:spPr>
          <a:xfrm>
            <a:off x="0" y="457201"/>
            <a:ext cx="9144000" cy="2209799"/>
          </a:xfrm>
        </p:spPr>
        <p:txBody>
          <a:bodyPr/>
          <a:lstStyle/>
          <a:p>
            <a:pPr marL="0" indent="0" algn="ctr">
              <a:buNone/>
            </a:pPr>
            <a:r>
              <a:rPr lang="en-US" sz="2000" dirty="0" smtClean="0"/>
              <a:t>What </a:t>
            </a:r>
            <a:r>
              <a:rPr lang="en-US" sz="2000" dirty="0"/>
              <a:t>shrimps are about 2 inch that lives in the sea? What is baleen whales’ favorite food? What shrimp eat phytoplankton and microscopic?</a:t>
            </a:r>
          </a:p>
          <a:p>
            <a:pPr marL="0" indent="0" algn="ctr">
              <a:buNone/>
            </a:pPr>
            <a:r>
              <a:rPr lang="en-US" sz="2000" dirty="0"/>
              <a:t>What am I?</a:t>
            </a:r>
          </a:p>
          <a:p>
            <a:pPr marL="0" indent="0" algn="ctr">
              <a:buNone/>
            </a:pPr>
            <a:r>
              <a:rPr lang="en-US" sz="2000" dirty="0"/>
              <a:t>Can you see how tiny I can be in this picture?</a:t>
            </a:r>
          </a:p>
          <a:p>
            <a:pPr marL="0" indent="0" algn="ctr">
              <a:buNone/>
            </a:pPr>
            <a:endParaRPr lang="en-US" dirty="0"/>
          </a:p>
        </p:txBody>
      </p:sp>
      <p:pic>
        <p:nvPicPr>
          <p:cNvPr id="4" name="图片 3" descr="http://www.onearth.org/files/onearth/salps.jpg"/>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90800"/>
            <a:ext cx="4762500" cy="4267200"/>
          </a:xfrm>
          <a:prstGeom prst="rect">
            <a:avLst/>
          </a:prstGeom>
          <a:noFill/>
          <a:ln>
            <a:noFill/>
          </a:ln>
        </p:spPr>
      </p:pic>
    </p:spTree>
    <p:extLst>
      <p:ext uri="{BB962C8B-B14F-4D97-AF65-F5344CB8AC3E}">
        <p14:creationId xmlns:p14="http://schemas.microsoft.com/office/powerpoint/2010/main" val="85192811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924475"/>
          </a:xfrm>
        </p:spPr>
        <p:txBody>
          <a:bodyPr/>
          <a:lstStyle/>
          <a:p>
            <a:r>
              <a:rPr lang="en-US" dirty="0"/>
              <a:t>I am a krill.</a:t>
            </a:r>
            <a:br>
              <a:rPr lang="en-US" dirty="0"/>
            </a:br>
            <a:endParaRPr lang="en-US" dirty="0"/>
          </a:p>
        </p:txBody>
      </p:sp>
      <p:sp>
        <p:nvSpPr>
          <p:cNvPr id="3" name="内容占位符 2"/>
          <p:cNvSpPr>
            <a:spLocks noGrp="1"/>
          </p:cNvSpPr>
          <p:nvPr>
            <p:ph idx="1"/>
          </p:nvPr>
        </p:nvSpPr>
        <p:spPr>
          <a:xfrm>
            <a:off x="-14868" y="457201"/>
            <a:ext cx="9158868" cy="2362199"/>
          </a:xfrm>
        </p:spPr>
        <p:txBody>
          <a:bodyPr>
            <a:noAutofit/>
          </a:bodyPr>
          <a:lstStyle/>
          <a:p>
            <a:pPr marL="0" indent="0">
              <a:buNone/>
            </a:pPr>
            <a:r>
              <a:rPr lang="en-US" sz="2000" dirty="0" smtClean="0"/>
              <a:t>     A </a:t>
            </a:r>
            <a:r>
              <a:rPr lang="en-US" sz="2000" dirty="0"/>
              <a:t>krill is a very small shrimp about 2 inches. They live worldwide and baleen whale’s favorite food is krill. Whales eat tons of krill each day! But a krill only weight 0.035 oz. They have hundreds of predators so they need to escape fast. They have predators such as fish, to birds, to baleen whales. Most krill often feed on phytoplankton and microscopic. There are about 85 known species. There are about 125 million tons to 6 billion tons in the waters around Antarctica!</a:t>
            </a:r>
          </a:p>
        </p:txBody>
      </p:sp>
      <p:pic>
        <p:nvPicPr>
          <p:cNvPr id="3074" name="图片 23" descr="说明: Map: Krill 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914" y="3613665"/>
            <a:ext cx="2209800" cy="2148959"/>
          </a:xfrm>
          <a:prstGeom prst="rect">
            <a:avLst/>
          </a:prstGeom>
          <a:noFill/>
          <a:extLst>
            <a:ext uri="{909E8E84-426E-40DD-AFC4-6F175D3DCCD1}">
              <a14:hiddenFill xmlns:a14="http://schemas.microsoft.com/office/drawing/2010/main">
                <a:solidFill>
                  <a:srgbClr val="FFFFFF"/>
                </a:solidFill>
              </a14:hiddenFill>
            </a:ext>
          </a:extLst>
        </p:spPr>
      </p:pic>
      <p:pic>
        <p:nvPicPr>
          <p:cNvPr id="3073" name="图片 24" descr="说明: Illustration: Krill compared with paper c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725" y="3613665"/>
            <a:ext cx="2162175" cy="2148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矩形 6"/>
          <p:cNvSpPr/>
          <p:nvPr/>
        </p:nvSpPr>
        <p:spPr>
          <a:xfrm>
            <a:off x="2385123" y="3001004"/>
            <a:ext cx="779381" cy="400110"/>
          </a:xfrm>
          <a:prstGeom prst="rect">
            <a:avLst/>
          </a:prstGeom>
        </p:spPr>
        <p:txBody>
          <a:bodyPr wrap="none">
            <a:spAutoFit/>
          </a:bodyPr>
          <a:lstStyle/>
          <a:p>
            <a:r>
              <a:rPr lang="en-US" sz="2000" b="1" dirty="0"/>
              <a:t>Map</a:t>
            </a:r>
          </a:p>
        </p:txBody>
      </p:sp>
      <p:sp>
        <p:nvSpPr>
          <p:cNvPr id="8" name="矩形 7"/>
          <p:cNvSpPr/>
          <p:nvPr/>
        </p:nvSpPr>
        <p:spPr>
          <a:xfrm>
            <a:off x="1302825" y="5762625"/>
            <a:ext cx="1574277" cy="400110"/>
          </a:xfrm>
          <a:prstGeom prst="rect">
            <a:avLst/>
          </a:prstGeom>
        </p:spPr>
        <p:txBody>
          <a:bodyPr wrap="none">
            <a:spAutoFit/>
          </a:bodyPr>
          <a:lstStyle/>
          <a:p>
            <a:r>
              <a:rPr lang="en-US" sz="2000" dirty="0"/>
              <a:t>Krill Range</a:t>
            </a:r>
          </a:p>
        </p:txBody>
      </p:sp>
    </p:spTree>
    <p:extLst>
      <p:ext uri="{BB962C8B-B14F-4D97-AF65-F5344CB8AC3E}">
        <p14:creationId xmlns:p14="http://schemas.microsoft.com/office/powerpoint/2010/main" val="36830949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5551" y="4953000"/>
            <a:ext cx="7125113" cy="1153075"/>
          </a:xfrm>
        </p:spPr>
        <p:txBody>
          <a:bodyPr/>
          <a:lstStyle/>
          <a:p>
            <a:r>
              <a:rPr lang="en-US" dirty="0"/>
              <a:t>Krill are baleen whales’ favorite food.</a:t>
            </a:r>
            <a:br>
              <a:rPr lang="en-US" dirty="0"/>
            </a:br>
            <a:endParaRPr lang="en-US" dirty="0"/>
          </a:p>
        </p:txBody>
      </p:sp>
      <p:pic>
        <p:nvPicPr>
          <p:cNvPr id="4" name="图片 3" descr="Photo: Shrimp krill"/>
          <p:cNvPicPr/>
          <p:nvPr/>
        </p:nvPicPr>
        <p:blipFill>
          <a:blip r:embed="rId2">
            <a:extLst>
              <a:ext uri="{28A0092B-C50C-407E-A947-70E740481C1C}">
                <a14:useLocalDpi xmlns:a14="http://schemas.microsoft.com/office/drawing/2010/main" val="0"/>
              </a:ext>
            </a:extLst>
          </a:blip>
          <a:srcRect/>
          <a:stretch>
            <a:fillRect/>
          </a:stretch>
        </p:blipFill>
        <p:spPr bwMode="auto">
          <a:xfrm>
            <a:off x="1761893" y="299108"/>
            <a:ext cx="5472430" cy="4486275"/>
          </a:xfrm>
          <a:prstGeom prst="rect">
            <a:avLst/>
          </a:prstGeom>
          <a:noFill/>
          <a:ln>
            <a:noFill/>
          </a:ln>
        </p:spPr>
      </p:pic>
    </p:spTree>
    <p:extLst>
      <p:ext uri="{BB962C8B-B14F-4D97-AF65-F5344CB8AC3E}">
        <p14:creationId xmlns:p14="http://schemas.microsoft.com/office/powerpoint/2010/main" val="384252785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838200"/>
          </a:xfrm>
        </p:spPr>
        <p:txBody>
          <a:bodyPr/>
          <a:lstStyle/>
          <a:p>
            <a:pPr algn="ctr"/>
            <a:r>
              <a:rPr lang="en-US" b="1" cap="all" dirty="0"/>
              <a:t>The anglerfish</a:t>
            </a:r>
            <a:r>
              <a:rPr lang="en-US" dirty="0"/>
              <a:t/>
            </a:r>
            <a:br>
              <a:rPr lang="en-US" dirty="0"/>
            </a:br>
            <a:endParaRPr lang="en-US" dirty="0"/>
          </a:p>
        </p:txBody>
      </p:sp>
      <p:sp>
        <p:nvSpPr>
          <p:cNvPr id="3" name="内容占位符 2"/>
          <p:cNvSpPr>
            <a:spLocks noGrp="1"/>
          </p:cNvSpPr>
          <p:nvPr>
            <p:ph idx="1"/>
          </p:nvPr>
        </p:nvSpPr>
        <p:spPr>
          <a:xfrm>
            <a:off x="0" y="381001"/>
            <a:ext cx="9144000" cy="1828799"/>
          </a:xfrm>
        </p:spPr>
        <p:txBody>
          <a:bodyPr/>
          <a:lstStyle/>
          <a:p>
            <a:pPr marL="0" indent="0" algn="ctr">
              <a:buNone/>
            </a:pPr>
            <a:r>
              <a:rPr lang="en-US" sz="2000" dirty="0"/>
              <a:t>What fish live in the deep sea with a “light” dangling from its head? What fish use the light to see in the darkness deep sea?</a:t>
            </a:r>
          </a:p>
          <a:p>
            <a:pPr marL="0" indent="0" algn="ctr">
              <a:buNone/>
            </a:pPr>
            <a:r>
              <a:rPr lang="en-US" sz="2000" dirty="0"/>
              <a:t>What am I?</a:t>
            </a:r>
          </a:p>
          <a:p>
            <a:pPr marL="0" indent="0" algn="ctr">
              <a:buNone/>
            </a:pPr>
            <a:r>
              <a:rPr lang="en-US" sz="2000" dirty="0"/>
              <a:t>Are scared of this fish?</a:t>
            </a:r>
          </a:p>
          <a:p>
            <a:pPr marL="0" indent="0">
              <a:buNone/>
            </a:pPr>
            <a:endParaRPr lang="en-US" dirty="0"/>
          </a:p>
        </p:txBody>
      </p:sp>
      <p:pic>
        <p:nvPicPr>
          <p:cNvPr id="4" name="图片 3" descr="http://www.naturalhistoryproductions.com.au/sites/default/files/imagecache/node-gallery-display/Wax_model_of_deep_sea_Angler_Fish_or_Black_Devil_Fish_Real_snapper_bones_were_collected_and_shaped_to_create_the_ultra_sharp_teeth.jpg"/>
          <p:cNvPicPr/>
          <p:nvPr/>
        </p:nvPicPr>
        <p:blipFill>
          <a:blip r:embed="rId2">
            <a:extLst>
              <a:ext uri="{28A0092B-C50C-407E-A947-70E740481C1C}">
                <a14:useLocalDpi xmlns:a14="http://schemas.microsoft.com/office/drawing/2010/main" val="0"/>
              </a:ext>
            </a:extLst>
          </a:blip>
          <a:srcRect/>
          <a:stretch>
            <a:fillRect/>
          </a:stretch>
        </p:blipFill>
        <p:spPr bwMode="auto">
          <a:xfrm>
            <a:off x="1862666" y="1981200"/>
            <a:ext cx="5572125" cy="4876800"/>
          </a:xfrm>
          <a:prstGeom prst="rect">
            <a:avLst/>
          </a:prstGeom>
          <a:noFill/>
          <a:ln>
            <a:noFill/>
          </a:ln>
        </p:spPr>
      </p:pic>
    </p:spTree>
    <p:extLst>
      <p:ext uri="{BB962C8B-B14F-4D97-AF65-F5344CB8AC3E}">
        <p14:creationId xmlns:p14="http://schemas.microsoft.com/office/powerpoint/2010/main" val="125154665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914399"/>
          </a:xfrm>
        </p:spPr>
        <p:txBody>
          <a:bodyPr/>
          <a:lstStyle/>
          <a:p>
            <a:r>
              <a:rPr lang="en-US" dirty="0"/>
              <a:t>I am an anglerfish.</a:t>
            </a:r>
            <a:br>
              <a:rPr lang="en-US" dirty="0"/>
            </a:br>
            <a:endParaRPr lang="en-US" dirty="0"/>
          </a:p>
        </p:txBody>
      </p:sp>
      <p:sp>
        <p:nvSpPr>
          <p:cNvPr id="3" name="内容占位符 2"/>
          <p:cNvSpPr>
            <a:spLocks noGrp="1"/>
          </p:cNvSpPr>
          <p:nvPr>
            <p:ph idx="1"/>
          </p:nvPr>
        </p:nvSpPr>
        <p:spPr>
          <a:xfrm>
            <a:off x="152400" y="609600"/>
            <a:ext cx="9144000" cy="2286000"/>
          </a:xfrm>
        </p:spPr>
        <p:txBody>
          <a:bodyPr>
            <a:normAutofit lnSpcReduction="10000"/>
          </a:bodyPr>
          <a:lstStyle/>
          <a:p>
            <a:pPr marL="0" indent="0">
              <a:buNone/>
            </a:pPr>
            <a:r>
              <a:rPr lang="en-US" sz="2000" dirty="0" smtClean="0"/>
              <a:t>     Anglerfish </a:t>
            </a:r>
            <a:r>
              <a:rPr lang="en-US" sz="2000" dirty="0"/>
              <a:t>live in deep waters of murky depths of the Atlantic and Antarctic oceans. That is about 1 mile from the surface of the sea. There’s about 200 species of anglerfish. Different species have different body size. They can be small as 8 inch or as big as 3.3 feet. Bigger ones can weight up to 110 pounds! The very special supply on an anglerfish is the lantern like light dangling from its head. Angler fish use it to see in the darkness. The light actually provided light for millions of bioluminescent bacteria.</a:t>
            </a:r>
          </a:p>
        </p:txBody>
      </p:sp>
      <p:pic>
        <p:nvPicPr>
          <p:cNvPr id="2050" name="图片 8" descr="说明: Map: Anglerfish 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204" y="3709986"/>
            <a:ext cx="2372395" cy="1928813"/>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9" descr="说明: Illustration: Anglerfish compared with tea c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714690"/>
            <a:ext cx="2590800" cy="19241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2019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矩形 6"/>
          <p:cNvSpPr/>
          <p:nvPr/>
        </p:nvSpPr>
        <p:spPr>
          <a:xfrm>
            <a:off x="1914690" y="3314580"/>
            <a:ext cx="779381" cy="400110"/>
          </a:xfrm>
          <a:prstGeom prst="rect">
            <a:avLst/>
          </a:prstGeom>
        </p:spPr>
        <p:txBody>
          <a:bodyPr wrap="none">
            <a:spAutoFit/>
          </a:bodyPr>
          <a:lstStyle/>
          <a:p>
            <a:r>
              <a:rPr lang="en-US" sz="2000" b="1" dirty="0"/>
              <a:t>Map</a:t>
            </a:r>
          </a:p>
        </p:txBody>
      </p:sp>
      <p:sp>
        <p:nvSpPr>
          <p:cNvPr id="8" name="矩形 7"/>
          <p:cNvSpPr/>
          <p:nvPr/>
        </p:nvSpPr>
        <p:spPr>
          <a:xfrm>
            <a:off x="990600" y="5633154"/>
            <a:ext cx="2359749" cy="400110"/>
          </a:xfrm>
          <a:prstGeom prst="rect">
            <a:avLst/>
          </a:prstGeom>
        </p:spPr>
        <p:txBody>
          <a:bodyPr wrap="none">
            <a:spAutoFit/>
          </a:bodyPr>
          <a:lstStyle/>
          <a:p>
            <a:r>
              <a:rPr lang="en-US" sz="2000" dirty="0"/>
              <a:t>Anglerfish Range</a:t>
            </a:r>
          </a:p>
        </p:txBody>
      </p:sp>
    </p:spTree>
    <p:extLst>
      <p:ext uri="{BB962C8B-B14F-4D97-AF65-F5344CB8AC3E}">
        <p14:creationId xmlns:p14="http://schemas.microsoft.com/office/powerpoint/2010/main" val="64116576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257800"/>
            <a:ext cx="9144000" cy="924475"/>
          </a:xfrm>
        </p:spPr>
        <p:txBody>
          <a:bodyPr/>
          <a:lstStyle/>
          <a:p>
            <a:pPr algn="ctr"/>
            <a:r>
              <a:rPr lang="en-US" dirty="0"/>
              <a:t>Anglerfish look very scary.</a:t>
            </a:r>
          </a:p>
        </p:txBody>
      </p:sp>
      <p:pic>
        <p:nvPicPr>
          <p:cNvPr id="4" name="图片 3" descr="Photo: A close-up of an anglerfish"/>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5289"/>
            <a:ext cx="5715000" cy="4286250"/>
          </a:xfrm>
          <a:prstGeom prst="rect">
            <a:avLst/>
          </a:prstGeom>
          <a:noFill/>
          <a:ln>
            <a:noFill/>
          </a:ln>
        </p:spPr>
      </p:pic>
    </p:spTree>
    <p:extLst>
      <p:ext uri="{BB962C8B-B14F-4D97-AF65-F5344CB8AC3E}">
        <p14:creationId xmlns:p14="http://schemas.microsoft.com/office/powerpoint/2010/main" val="3211619697"/>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685801"/>
            <a:ext cx="9144000" cy="2133599"/>
          </a:xfrm>
        </p:spPr>
        <p:txBody>
          <a:bodyPr/>
          <a:lstStyle/>
          <a:p>
            <a:pPr marL="0" indent="0" algn="ctr">
              <a:buNone/>
            </a:pPr>
            <a:r>
              <a:rPr lang="en-US" sz="2000" dirty="0"/>
              <a:t>What fish looks like a giant fat worm crawling on the ocean floor? What sea creature belongs to the category of echinoderms?</a:t>
            </a:r>
          </a:p>
          <a:p>
            <a:pPr marL="0" indent="0" algn="ctr">
              <a:buNone/>
            </a:pPr>
            <a:r>
              <a:rPr lang="en-US" sz="2000" dirty="0"/>
              <a:t>What am I?</a:t>
            </a:r>
          </a:p>
          <a:p>
            <a:pPr marL="0" indent="0" algn="ctr">
              <a:buNone/>
            </a:pPr>
            <a:r>
              <a:rPr lang="en-US" sz="2000" dirty="0"/>
              <a:t>Can you find me in this picture?</a:t>
            </a:r>
          </a:p>
          <a:p>
            <a:pPr marL="0" indent="0">
              <a:buNone/>
            </a:pPr>
            <a:endParaRPr lang="en-US" dirty="0"/>
          </a:p>
        </p:txBody>
      </p:sp>
      <p:sp>
        <p:nvSpPr>
          <p:cNvPr id="4" name="标题 3"/>
          <p:cNvSpPr>
            <a:spLocks noGrp="1"/>
          </p:cNvSpPr>
          <p:nvPr>
            <p:ph type="title"/>
          </p:nvPr>
        </p:nvSpPr>
        <p:spPr>
          <a:xfrm>
            <a:off x="0" y="0"/>
            <a:ext cx="9144000" cy="924475"/>
          </a:xfrm>
        </p:spPr>
        <p:txBody>
          <a:bodyPr/>
          <a:lstStyle/>
          <a:p>
            <a:pPr algn="ctr"/>
            <a:r>
              <a:rPr lang="en-US" b="1" cap="all" dirty="0"/>
              <a:t>Sea Cucumber</a:t>
            </a:r>
            <a:endParaRPr lang="en-US" dirty="0"/>
          </a:p>
        </p:txBody>
      </p:sp>
      <p:pic>
        <p:nvPicPr>
          <p:cNvPr id="5" name="图片 4" descr="http://www.flheritage.com/archaeology/underwater/seamuseum/_images/urcadelima/pics/bio8.jpg"/>
          <p:cNvPicPr/>
          <p:nvPr/>
        </p:nvPicPr>
        <p:blipFill>
          <a:blip r:embed="rId2">
            <a:extLst>
              <a:ext uri="{28A0092B-C50C-407E-A947-70E740481C1C}">
                <a14:useLocalDpi xmlns:a14="http://schemas.microsoft.com/office/drawing/2010/main" val="0"/>
              </a:ext>
            </a:extLst>
          </a:blip>
          <a:srcRect/>
          <a:stretch>
            <a:fillRect/>
          </a:stretch>
        </p:blipFill>
        <p:spPr bwMode="auto">
          <a:xfrm>
            <a:off x="2072922" y="2362200"/>
            <a:ext cx="4953000" cy="4495800"/>
          </a:xfrm>
          <a:prstGeom prst="rect">
            <a:avLst/>
          </a:prstGeom>
          <a:noFill/>
          <a:ln>
            <a:noFill/>
          </a:ln>
        </p:spPr>
      </p:pic>
    </p:spTree>
    <p:extLst>
      <p:ext uri="{BB962C8B-B14F-4D97-AF65-F5344CB8AC3E}">
        <p14:creationId xmlns:p14="http://schemas.microsoft.com/office/powerpoint/2010/main" val="376180875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9756"/>
            <a:ext cx="9144000" cy="924475"/>
          </a:xfrm>
        </p:spPr>
        <p:txBody>
          <a:bodyPr/>
          <a:lstStyle/>
          <a:p>
            <a:r>
              <a:rPr lang="en-US" dirty="0"/>
              <a:t>I am a sea cucumber.</a:t>
            </a:r>
            <a:br>
              <a:rPr lang="en-US" dirty="0"/>
            </a:br>
            <a:endParaRPr lang="en-US" dirty="0"/>
          </a:p>
        </p:txBody>
      </p:sp>
      <p:sp>
        <p:nvSpPr>
          <p:cNvPr id="3" name="内容占位符 2"/>
          <p:cNvSpPr>
            <a:spLocks noGrp="1"/>
          </p:cNvSpPr>
          <p:nvPr>
            <p:ph idx="1"/>
          </p:nvPr>
        </p:nvSpPr>
        <p:spPr>
          <a:xfrm>
            <a:off x="0" y="609601"/>
            <a:ext cx="9144000" cy="2438400"/>
          </a:xfrm>
        </p:spPr>
        <p:txBody>
          <a:bodyPr>
            <a:normAutofit lnSpcReduction="10000"/>
          </a:bodyPr>
          <a:lstStyle/>
          <a:p>
            <a:pPr marL="0" indent="0">
              <a:buNone/>
            </a:pPr>
            <a:r>
              <a:rPr lang="en-US" sz="2000" dirty="0" smtClean="0"/>
              <a:t>     Sea cucumbers come in all shape. They can change their color to blend in the surrounding. They can be find throughout the whole world. A sea cucumber can be poison too. Sea cucumbers feed on algae. You think they eat a little but sea cucumber can be 0.75 in to 6.5 feet! There are about 1250 known species but a lot had not been discovered. Each species have its very own size. Sea cucumbers come in all sizes. Some come out with things look like spikes sticking out of their body. Some can even look like a hot dog!</a:t>
            </a:r>
            <a:endParaRPr lang="en-US" sz="2000" dirty="0"/>
          </a:p>
        </p:txBody>
      </p:sp>
      <p:pic>
        <p:nvPicPr>
          <p:cNvPr id="1026" name="图片 2" descr="说明: Map: Sea cucumber 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201" y="3613665"/>
            <a:ext cx="2508525" cy="2012037"/>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3" descr="说明: Illustration: Sea cucumber compared with adult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613664"/>
            <a:ext cx="2590800" cy="1980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1066800" y="5625702"/>
            <a:ext cx="29787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Sea Cucumber Range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矩形 6"/>
          <p:cNvSpPr/>
          <p:nvPr/>
        </p:nvSpPr>
        <p:spPr>
          <a:xfrm>
            <a:off x="1942025" y="3244334"/>
            <a:ext cx="718466" cy="369332"/>
          </a:xfrm>
          <a:prstGeom prst="rect">
            <a:avLst/>
          </a:prstGeom>
        </p:spPr>
        <p:txBody>
          <a:bodyPr wrap="none">
            <a:spAutoFit/>
          </a:bodyPr>
          <a:lstStyle/>
          <a:p>
            <a:r>
              <a:rPr lang="en-US" b="1" dirty="0"/>
              <a:t>Map</a:t>
            </a:r>
          </a:p>
        </p:txBody>
      </p:sp>
    </p:spTree>
    <p:extLst>
      <p:ext uri="{BB962C8B-B14F-4D97-AF65-F5344CB8AC3E}">
        <p14:creationId xmlns:p14="http://schemas.microsoft.com/office/powerpoint/2010/main" val="286876649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5580064"/>
            <a:ext cx="7125113" cy="1135612"/>
          </a:xfrm>
        </p:spPr>
        <p:txBody>
          <a:bodyPr/>
          <a:lstStyle/>
          <a:p>
            <a:r>
              <a:rPr lang="en-US" dirty="0"/>
              <a:t>Sea cucumber can look very strange.</a:t>
            </a:r>
            <a:br>
              <a:rPr lang="en-US" dirty="0"/>
            </a:br>
            <a:endParaRPr lang="en-US" dirty="0"/>
          </a:p>
        </p:txBody>
      </p:sp>
      <p:pic>
        <p:nvPicPr>
          <p:cNvPr id="2050" name="图片 5" descr="说明: Photo: Sea cucum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50190">
            <a:off x="1633042" y="362028"/>
            <a:ext cx="2847135" cy="2489853"/>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13" descr="说明: http://www.starfish.ch/Fotos/echinoderms-Stachelhauter/seacucumbers-Seewalzen/Bohadschia-argu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26260">
            <a:off x="4478318" y="2726178"/>
            <a:ext cx="2915463" cy="21873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5580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7286873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914399"/>
          </a:xfrm>
        </p:spPr>
        <p:txBody>
          <a:bodyPr/>
          <a:lstStyle/>
          <a:p>
            <a:pPr algn="ctr"/>
            <a:r>
              <a:rPr lang="en-US" b="1" cap="all" dirty="0" smtClean="0"/>
              <a:t>The giant Clam</a:t>
            </a:r>
            <a:r>
              <a:rPr lang="en-US" dirty="0" smtClean="0"/>
              <a:t/>
            </a:r>
            <a:br>
              <a:rPr lang="en-US" dirty="0" smtClean="0"/>
            </a:br>
            <a:endParaRPr lang="en-US" dirty="0"/>
          </a:p>
        </p:txBody>
      </p:sp>
      <p:sp>
        <p:nvSpPr>
          <p:cNvPr id="3" name="内容占位符 2"/>
          <p:cNvSpPr>
            <a:spLocks noGrp="1"/>
          </p:cNvSpPr>
          <p:nvPr>
            <p:ph idx="1"/>
          </p:nvPr>
        </p:nvSpPr>
        <p:spPr>
          <a:xfrm>
            <a:off x="0" y="457201"/>
            <a:ext cx="9144000" cy="1600199"/>
          </a:xfrm>
        </p:spPr>
        <p:txBody>
          <a:bodyPr/>
          <a:lstStyle/>
          <a:p>
            <a:pPr marL="0" indent="0" algn="ctr">
              <a:buNone/>
            </a:pPr>
            <a:r>
              <a:rPr lang="en-US" dirty="0"/>
              <a:t> </a:t>
            </a:r>
            <a:r>
              <a:rPr lang="en-US" sz="2000" dirty="0"/>
              <a:t>What sea creature looks like a large shell hiding in near a rock? What “shell” looking like thing can weight up to 440 pounds?</a:t>
            </a:r>
          </a:p>
          <a:p>
            <a:pPr marL="0" indent="0" algn="ctr">
              <a:buNone/>
            </a:pPr>
            <a:r>
              <a:rPr lang="en-US" sz="2000" dirty="0"/>
              <a:t>What am I?</a:t>
            </a:r>
          </a:p>
          <a:p>
            <a:pPr marL="0" indent="0" algn="ctr">
              <a:buNone/>
            </a:pPr>
            <a:r>
              <a:rPr lang="en-US" sz="2000" dirty="0" smtClean="0"/>
              <a:t>Can </a:t>
            </a:r>
            <a:r>
              <a:rPr lang="en-US" sz="2000" dirty="0"/>
              <a:t>you see me in this picture?</a:t>
            </a:r>
          </a:p>
        </p:txBody>
      </p:sp>
      <p:pic>
        <p:nvPicPr>
          <p:cNvPr id="4" name="图片 3" descr="http://images.nationalgeographic.com/wpf/media-live/photos/000/236/cache/ocean-reefs08-kingman-reef-coral-giant-clams_23605_600x450.jpg"/>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91032"/>
            <a:ext cx="5486400" cy="4257675"/>
          </a:xfrm>
          <a:prstGeom prst="rect">
            <a:avLst/>
          </a:prstGeom>
          <a:noFill/>
          <a:ln>
            <a:noFill/>
          </a:ln>
        </p:spPr>
      </p:pic>
    </p:spTree>
    <p:extLst>
      <p:ext uri="{BB962C8B-B14F-4D97-AF65-F5344CB8AC3E}">
        <p14:creationId xmlns:p14="http://schemas.microsoft.com/office/powerpoint/2010/main" val="423111959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914399"/>
          </a:xfrm>
        </p:spPr>
        <p:txBody>
          <a:bodyPr/>
          <a:lstStyle/>
          <a:p>
            <a:r>
              <a:rPr lang="en-US" dirty="0"/>
              <a:t>I am a giant clam.</a:t>
            </a:r>
            <a:br>
              <a:rPr lang="en-US" dirty="0"/>
            </a:br>
            <a:endParaRPr lang="en-US" dirty="0"/>
          </a:p>
        </p:txBody>
      </p:sp>
      <p:sp>
        <p:nvSpPr>
          <p:cNvPr id="3" name="内容占位符 2"/>
          <p:cNvSpPr>
            <a:spLocks noGrp="1"/>
          </p:cNvSpPr>
          <p:nvPr>
            <p:ph idx="1"/>
          </p:nvPr>
        </p:nvSpPr>
        <p:spPr>
          <a:xfrm>
            <a:off x="0" y="457201"/>
            <a:ext cx="9144000" cy="2285999"/>
          </a:xfrm>
        </p:spPr>
        <p:txBody>
          <a:bodyPr/>
          <a:lstStyle/>
          <a:p>
            <a:pPr marL="0" indent="0">
              <a:buNone/>
            </a:pPr>
            <a:r>
              <a:rPr lang="en-US" sz="2000" dirty="0" smtClean="0"/>
              <a:t>     Giant </a:t>
            </a:r>
            <a:r>
              <a:rPr lang="en-US" sz="2000" dirty="0"/>
              <a:t>clams love in the warm waters of the South Pacific and Indian Oceans. The often hide between rocks. They are very huge and heavy. They can be as long as 4 feet and  as  heavy  as 440 pounds. The interesting thing about giant clams are when they spotted a nice, safe spot between rocks for themself, it stays there for the rest of its life.</a:t>
            </a:r>
          </a:p>
          <a:p>
            <a:pPr marL="0" indent="0">
              <a:buNone/>
            </a:pPr>
            <a:endParaRPr lang="en-US" dirty="0"/>
          </a:p>
        </p:txBody>
      </p:sp>
      <p:pic>
        <p:nvPicPr>
          <p:cNvPr id="1026" name="图片 15" descr="说明: Map: Giant clam 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888" y="3101898"/>
            <a:ext cx="220027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17" descr="说明: Illustration: Giant clam compared with adult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100270"/>
            <a:ext cx="2200275" cy="2352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280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4F81BD"/>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5172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矩形 6"/>
          <p:cNvSpPr/>
          <p:nvPr/>
        </p:nvSpPr>
        <p:spPr>
          <a:xfrm>
            <a:off x="1929645" y="2609820"/>
            <a:ext cx="779381" cy="400110"/>
          </a:xfrm>
          <a:prstGeom prst="rect">
            <a:avLst/>
          </a:prstGeom>
        </p:spPr>
        <p:txBody>
          <a:bodyPr wrap="none">
            <a:spAutoFit/>
          </a:bodyPr>
          <a:lstStyle/>
          <a:p>
            <a:r>
              <a:rPr lang="en-US" sz="2000" b="1" dirty="0"/>
              <a:t>Map</a:t>
            </a:r>
          </a:p>
        </p:txBody>
      </p:sp>
      <p:sp>
        <p:nvSpPr>
          <p:cNvPr id="8" name="矩形 7"/>
          <p:cNvSpPr/>
          <p:nvPr/>
        </p:nvSpPr>
        <p:spPr>
          <a:xfrm>
            <a:off x="1180882" y="5486400"/>
            <a:ext cx="2276905" cy="369332"/>
          </a:xfrm>
          <a:prstGeom prst="rect">
            <a:avLst/>
          </a:prstGeom>
        </p:spPr>
        <p:txBody>
          <a:bodyPr wrap="none">
            <a:spAutoFit/>
          </a:bodyPr>
          <a:lstStyle/>
          <a:p>
            <a:r>
              <a:rPr lang="en-US" dirty="0"/>
              <a:t>Giant Clam Range</a:t>
            </a:r>
          </a:p>
        </p:txBody>
      </p:sp>
    </p:spTree>
    <p:extLst>
      <p:ext uri="{BB962C8B-B14F-4D97-AF65-F5344CB8AC3E}">
        <p14:creationId xmlns:p14="http://schemas.microsoft.com/office/powerpoint/2010/main" val="367744365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夏季">
  <a:themeElements>
    <a:clrScheme name="夏季">
      <a:dk1>
        <a:sysClr val="windowText" lastClr="000000"/>
      </a:dk1>
      <a:lt1>
        <a:sysClr val="window" lastClr="CCE8C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夏季">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夏季">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夏季</Template>
  <TotalTime>107</TotalTime>
  <Words>636</Words>
  <Application>Microsoft Office PowerPoint</Application>
  <PresentationFormat>全屏显示(4:3)</PresentationFormat>
  <Paragraphs>45</Paragraphs>
  <Slides>13</Slides>
  <Notes>1</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夏季</vt:lpstr>
      <vt:lpstr> </vt:lpstr>
      <vt:lpstr>The anglerfish </vt:lpstr>
      <vt:lpstr>I am an anglerfish. </vt:lpstr>
      <vt:lpstr>Anglerfish look very scary.</vt:lpstr>
      <vt:lpstr>Sea Cucumber</vt:lpstr>
      <vt:lpstr>I am a sea cucumber. </vt:lpstr>
      <vt:lpstr>Sea cucumber can look very strange. </vt:lpstr>
      <vt:lpstr>The giant Clam </vt:lpstr>
      <vt:lpstr>I am a giant clam. </vt:lpstr>
      <vt:lpstr>Giant clams are huge. </vt:lpstr>
      <vt:lpstr>The Krill </vt:lpstr>
      <vt:lpstr>I am a krill. </vt:lpstr>
      <vt:lpstr>Krill are baleen whales’ favorite food.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William</dc:creator>
  <cp:lastModifiedBy>William</cp:lastModifiedBy>
  <cp:revision>8</cp:revision>
  <dcterms:created xsi:type="dcterms:W3CDTF">2011-12-16T00:23:11Z</dcterms:created>
  <dcterms:modified xsi:type="dcterms:W3CDTF">2011-12-20T18:10:49Z</dcterms:modified>
</cp:coreProperties>
</file>