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821D468-1154-4EF7-9D19-DABDB8C9B486}">
          <p14:sldIdLst>
            <p14:sldId id="256"/>
          </p14:sldIdLst>
        </p14:section>
        <p14:section name="The Atlantic Bluefin Tuna" id="{83E37084-922D-40F5-8C1C-18E6A72CEFD4}">
          <p14:sldIdLst>
            <p14:sldId id="257"/>
            <p14:sldId id="258"/>
            <p14:sldId id="259"/>
          </p14:sldIdLst>
        </p14:section>
        <p14:section name="The Blue Crab" id="{3D3FD346-0CC1-42D3-A72F-2E9E0E882B87}">
          <p14:sldIdLst>
            <p14:sldId id="260"/>
            <p14:sldId id="261"/>
            <p14:sldId id="262"/>
          </p14:sldIdLst>
        </p14:section>
        <p14:section name="Leafy And Weedy Sea Dragon" id="{EC7D8AEC-D805-49DE-918B-1D65061C5367}">
          <p14:sldIdLst>
            <p14:sldId id="263"/>
            <p14:sldId id="264"/>
            <p14:sldId id="265"/>
          </p14:sldIdLst>
        </p14:section>
        <p14:section name="The Lionfish" id="{F0620F79-A254-41B4-88AD-F55DF4A75B2F}">
          <p14:sldIdLst>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2" autoAdjust="0"/>
    <p:restoredTop sz="94660"/>
  </p:normalViewPr>
  <p:slideViewPr>
    <p:cSldViewPr>
      <p:cViewPr varScale="1">
        <p:scale>
          <a:sx n="77" d="100"/>
          <a:sy n="77" d="100"/>
        </p:scale>
        <p:origin x="-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ED3BD-DAFD-4672-B989-7E825D7B065D}" type="datetimeFigureOut">
              <a:rPr lang="en-US" smtClean="0"/>
              <a:t>12/29/2011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923E8-3C99-430A-A718-87917750DD54}" type="slidenum">
              <a:rPr lang="en-US" smtClean="0"/>
              <a:t>‹#›</a:t>
            </a:fld>
            <a:endParaRPr lang="en-US"/>
          </a:p>
        </p:txBody>
      </p:sp>
    </p:spTree>
    <p:extLst>
      <p:ext uri="{BB962C8B-B14F-4D97-AF65-F5344CB8AC3E}">
        <p14:creationId xmlns:p14="http://schemas.microsoft.com/office/powerpoint/2010/main" val="272190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65923E8-3C99-430A-A718-87917750DD54}" type="slidenum">
              <a:rPr lang="en-US" smtClean="0"/>
              <a:t>1</a:t>
            </a:fld>
            <a:endParaRPr lang="en-US"/>
          </a:p>
        </p:txBody>
      </p:sp>
    </p:spTree>
    <p:extLst>
      <p:ext uri="{BB962C8B-B14F-4D97-AF65-F5344CB8AC3E}">
        <p14:creationId xmlns:p14="http://schemas.microsoft.com/office/powerpoint/2010/main" val="321954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65923E8-3C99-430A-A718-87917750DD54}" type="slidenum">
              <a:rPr lang="en-US" smtClean="0"/>
              <a:t>3</a:t>
            </a:fld>
            <a:endParaRPr lang="en-US"/>
          </a:p>
        </p:txBody>
      </p:sp>
    </p:spTree>
    <p:extLst>
      <p:ext uri="{BB962C8B-B14F-4D97-AF65-F5344CB8AC3E}">
        <p14:creationId xmlns:p14="http://schemas.microsoft.com/office/powerpoint/2010/main" val="163504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65923E8-3C99-430A-A718-87917750DD54}" type="slidenum">
              <a:rPr lang="en-US" smtClean="0"/>
              <a:t>10</a:t>
            </a:fld>
            <a:endParaRPr lang="en-US"/>
          </a:p>
        </p:txBody>
      </p:sp>
    </p:spTree>
    <p:extLst>
      <p:ext uri="{BB962C8B-B14F-4D97-AF65-F5344CB8AC3E}">
        <p14:creationId xmlns:p14="http://schemas.microsoft.com/office/powerpoint/2010/main" val="150530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p:txBody>
          <a:bodyPr/>
          <a:lstStyle/>
          <a:p>
            <a:fld id="{01DC70AB-4135-420A-8BDE-99CB0F4B0A3B}" type="datetimeFigureOut">
              <a:rPr lang="en-US" smtClean="0"/>
              <a:t>12/29/2011</a:t>
            </a:fld>
            <a:endParaRPr lang="en-US"/>
          </a:p>
        </p:txBody>
      </p:sp>
      <p:sp>
        <p:nvSpPr>
          <p:cNvPr id="8" name="Slide Number Placeholder 7"/>
          <p:cNvSpPr>
            <a:spLocks noGrp="1"/>
          </p:cNvSpPr>
          <p:nvPr>
            <p:ph type="sldNum" sz="quarter" idx="11"/>
          </p:nvPr>
        </p:nvSpPr>
        <p:spPr/>
        <p:txBody>
          <a:bodyPr/>
          <a:lstStyle/>
          <a:p>
            <a:fld id="{C90A348D-FD90-4F01-824E-461EB3DCDB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1DC70AB-4135-420A-8BDE-99CB0F4B0A3B}" type="datetimeFigureOut">
              <a:rPr lang="en-US" smtClean="0"/>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348D-FD90-4F01-824E-461EB3DCDB3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1DC70AB-4135-420A-8BDE-99CB0F4B0A3B}" type="datetimeFigureOut">
              <a:rPr lang="en-US" smtClean="0"/>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A348D-FD90-4F01-824E-461EB3DCDB3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Date Placeholder 8"/>
          <p:cNvSpPr>
            <a:spLocks noGrp="1"/>
          </p:cNvSpPr>
          <p:nvPr>
            <p:ph type="dt" sz="half" idx="14"/>
          </p:nvPr>
        </p:nvSpPr>
        <p:spPr/>
        <p:txBody>
          <a:bodyPr/>
          <a:lstStyle/>
          <a:p>
            <a:fld id="{01DC70AB-4135-420A-8BDE-99CB0F4B0A3B}" type="datetimeFigureOut">
              <a:rPr lang="en-US" smtClean="0"/>
              <a:t>12/29/2011</a:t>
            </a:fld>
            <a:endParaRPr lang="en-US"/>
          </a:p>
        </p:txBody>
      </p:sp>
      <p:sp>
        <p:nvSpPr>
          <p:cNvPr id="10" name="Slide Number Placeholder 9"/>
          <p:cNvSpPr>
            <a:spLocks noGrp="1"/>
          </p:cNvSpPr>
          <p:nvPr>
            <p:ph type="sldNum" sz="quarter" idx="15"/>
          </p:nvPr>
        </p:nvSpPr>
        <p:spPr/>
        <p:txBody>
          <a:bodyPr/>
          <a:lstStyle/>
          <a:p>
            <a:fld id="{C90A348D-FD90-4F01-824E-461EB3DCDB34}"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01DC70AB-4135-420A-8BDE-99CB0F4B0A3B}" type="datetimeFigureOut">
              <a:rPr lang="en-US" smtClean="0"/>
              <a:t>12/29/2011</a:t>
            </a:fld>
            <a:endParaRPr lang="en-US"/>
          </a:p>
        </p:txBody>
      </p:sp>
      <p:sp>
        <p:nvSpPr>
          <p:cNvPr id="8" name="Slide Number Placeholder 7"/>
          <p:cNvSpPr>
            <a:spLocks noGrp="1"/>
          </p:cNvSpPr>
          <p:nvPr>
            <p:ph type="sldNum" sz="quarter" idx="11"/>
          </p:nvPr>
        </p:nvSpPr>
        <p:spPr/>
        <p:txBody>
          <a:bodyPr/>
          <a:lstStyle/>
          <a:p>
            <a:fld id="{C90A348D-FD90-4F01-824E-461EB3DCDB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9" name="Date Placeholder 8"/>
          <p:cNvSpPr>
            <a:spLocks noGrp="1"/>
          </p:cNvSpPr>
          <p:nvPr>
            <p:ph type="dt" sz="half" idx="10"/>
          </p:nvPr>
        </p:nvSpPr>
        <p:spPr/>
        <p:txBody>
          <a:bodyPr/>
          <a:lstStyle/>
          <a:p>
            <a:fld id="{01DC70AB-4135-420A-8BDE-99CB0F4B0A3B}" type="datetimeFigureOut">
              <a:rPr lang="en-US" smtClean="0"/>
              <a:t>12/29/2011</a:t>
            </a:fld>
            <a:endParaRPr lang="en-US"/>
          </a:p>
        </p:txBody>
      </p:sp>
      <p:sp>
        <p:nvSpPr>
          <p:cNvPr id="10" name="Slide Number Placeholder 9"/>
          <p:cNvSpPr>
            <a:spLocks noGrp="1"/>
          </p:cNvSpPr>
          <p:nvPr>
            <p:ph type="sldNum" sz="quarter" idx="11"/>
          </p:nvPr>
        </p:nvSpPr>
        <p:spPr/>
        <p:txBody>
          <a:bodyPr/>
          <a:lstStyle/>
          <a:p>
            <a:fld id="{C90A348D-FD90-4F01-824E-461EB3DCDB34}"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 name="Date Placeholder 9"/>
          <p:cNvSpPr>
            <a:spLocks noGrp="1"/>
          </p:cNvSpPr>
          <p:nvPr>
            <p:ph type="dt" sz="half" idx="10"/>
          </p:nvPr>
        </p:nvSpPr>
        <p:spPr/>
        <p:txBody>
          <a:bodyPr/>
          <a:lstStyle/>
          <a:p>
            <a:fld id="{01DC70AB-4135-420A-8BDE-99CB0F4B0A3B}" type="datetimeFigureOut">
              <a:rPr lang="en-US" smtClean="0"/>
              <a:t>12/29/2011</a:t>
            </a:fld>
            <a:endParaRPr lang="en-US"/>
          </a:p>
        </p:txBody>
      </p:sp>
      <p:sp>
        <p:nvSpPr>
          <p:cNvPr id="11" name="Slide Number Placeholder 10"/>
          <p:cNvSpPr>
            <a:spLocks noGrp="1"/>
          </p:cNvSpPr>
          <p:nvPr>
            <p:ph type="sldNum" sz="quarter" idx="11"/>
          </p:nvPr>
        </p:nvSpPr>
        <p:spPr/>
        <p:txBody>
          <a:bodyPr/>
          <a:lstStyle/>
          <a:p>
            <a:fld id="{C90A348D-FD90-4F01-824E-461EB3DCDB34}"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01DC70AB-4135-420A-8BDE-99CB0F4B0A3B}" type="datetimeFigureOut">
              <a:rPr lang="en-US" smtClean="0"/>
              <a:t>12/29/2011</a:t>
            </a:fld>
            <a:endParaRPr lang="en-US"/>
          </a:p>
        </p:txBody>
      </p:sp>
      <p:sp>
        <p:nvSpPr>
          <p:cNvPr id="5" name="Title 4"/>
          <p:cNvSpPr>
            <a:spLocks noGrp="1"/>
          </p:cNvSpPr>
          <p:nvPr>
            <p:ph type="title"/>
          </p:nvPr>
        </p:nvSpPr>
        <p:spPr/>
        <p:txBody>
          <a:bodyPr/>
          <a:lstStyle/>
          <a:p>
            <a:r>
              <a:rPr lang="zh-CN" altLang="en-US" smtClean="0"/>
              <a:t>单击此处编辑母版标题样式</a:t>
            </a:r>
            <a:endParaRPr lang="en-US" dirty="0"/>
          </a:p>
        </p:txBody>
      </p:sp>
      <p:sp>
        <p:nvSpPr>
          <p:cNvPr id="4" name="Slide Number Placeholder 3"/>
          <p:cNvSpPr>
            <a:spLocks noGrp="1"/>
          </p:cNvSpPr>
          <p:nvPr>
            <p:ph type="sldNum" sz="quarter" idx="11"/>
          </p:nvPr>
        </p:nvSpPr>
        <p:spPr/>
        <p:txBody>
          <a:bodyPr/>
          <a:lstStyle/>
          <a:p>
            <a:fld id="{C90A348D-FD90-4F01-824E-461EB3DCDB34}"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C70AB-4135-420A-8BDE-99CB0F4B0A3B}" type="datetimeFigureOut">
              <a:rPr lang="en-US" smtClean="0"/>
              <a:t>12/29/2011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A348D-FD90-4F01-824E-461EB3DCDB3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01DC70AB-4135-420A-8BDE-99CB0F4B0A3B}" type="datetimeFigureOut">
              <a:rPr lang="en-US" smtClean="0"/>
              <a:t>12/29/2011</a:t>
            </a:fld>
            <a:endParaRPr lang="en-US"/>
          </a:p>
        </p:txBody>
      </p:sp>
      <p:sp>
        <p:nvSpPr>
          <p:cNvPr id="9" name="Slide Number Placeholder 8"/>
          <p:cNvSpPr>
            <a:spLocks noGrp="1"/>
          </p:cNvSpPr>
          <p:nvPr>
            <p:ph type="sldNum" sz="quarter" idx="11"/>
          </p:nvPr>
        </p:nvSpPr>
        <p:spPr/>
        <p:txBody>
          <a:bodyPr/>
          <a:lstStyle/>
          <a:p>
            <a:fld id="{C90A348D-FD90-4F01-824E-461EB3DCDB34}"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01DC70AB-4135-420A-8BDE-99CB0F4B0A3B}" type="datetimeFigureOut">
              <a:rPr lang="en-US" smtClean="0"/>
              <a:t>12/29/2011</a:t>
            </a:fld>
            <a:endParaRPr lang="en-US"/>
          </a:p>
        </p:txBody>
      </p:sp>
      <p:sp>
        <p:nvSpPr>
          <p:cNvPr id="9" name="Slide Number Placeholder 8"/>
          <p:cNvSpPr>
            <a:spLocks noGrp="1"/>
          </p:cNvSpPr>
          <p:nvPr>
            <p:ph type="sldNum" sz="quarter" idx="11"/>
          </p:nvPr>
        </p:nvSpPr>
        <p:spPr/>
        <p:txBody>
          <a:bodyPr/>
          <a:lstStyle/>
          <a:p>
            <a:fld id="{C90A348D-FD90-4F01-824E-461EB3DCDB34}"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01DC70AB-4135-420A-8BDE-99CB0F4B0A3B}" type="datetimeFigureOut">
              <a:rPr lang="en-US" smtClean="0"/>
              <a:t>12/29/2011</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C90A348D-FD90-4F01-824E-461EB3DCDB3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8021"/>
            <a:ext cx="9144000" cy="2125579"/>
          </a:xfrm>
        </p:spPr>
        <p:txBody>
          <a:bodyPr/>
          <a:lstStyle/>
          <a:p>
            <a:pPr algn="ctr"/>
            <a:r>
              <a:rPr lang="en-US" sz="3200" dirty="0"/>
              <a:t>THE SEA BOOK 6</a:t>
            </a:r>
            <a:br>
              <a:rPr lang="en-US" sz="3200" dirty="0"/>
            </a:br>
            <a:r>
              <a:rPr lang="en-US" sz="3200" dirty="0"/>
              <a:t>BY WILLIAM NIU</a:t>
            </a:r>
            <a:br>
              <a:rPr lang="en-US" sz="3200" dirty="0"/>
            </a:br>
            <a:r>
              <a:rPr lang="en-US" sz="3200" dirty="0"/>
              <a:t>A BOOK ABOUT 4 KINDS OF SEA CREATURES</a:t>
            </a:r>
            <a:br>
              <a:rPr lang="en-US" sz="3200" dirty="0"/>
            </a:br>
            <a:endParaRPr lang="en-US" sz="3200" dirty="0"/>
          </a:p>
        </p:txBody>
      </p:sp>
      <p:pic>
        <p:nvPicPr>
          <p:cNvPr id="1028" name="图片 1" descr="说明: Photo: A bluefin tuna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896" y="2057400"/>
            <a:ext cx="31242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2" descr="说明: Photo: Underwater view of a blue cr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096" y="2057399"/>
            <a:ext cx="3135104"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3" descr="说明: Photo: A leafy sea drag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993" y="4505325"/>
            <a:ext cx="3146007"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4" descr="说明: Photo: Lionfish swimming among soft cor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85271"/>
            <a:ext cx="31242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1005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60588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图片 15" descr="说明: Photo: A leafy sea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979"/>
            <a:ext cx="3752850" cy="2809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图片 16" descr="说明: http://divegallery.com/Weedy_Sea_Dragon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3505200"/>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0" y="2952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矩形 9"/>
          <p:cNvSpPr/>
          <p:nvPr/>
        </p:nvSpPr>
        <p:spPr>
          <a:xfrm>
            <a:off x="3654073" y="2972335"/>
            <a:ext cx="2029723" cy="400110"/>
          </a:xfrm>
          <a:prstGeom prst="rect">
            <a:avLst/>
          </a:prstGeom>
        </p:spPr>
        <p:txBody>
          <a:bodyPr wrap="none">
            <a:spAutoFit/>
          </a:bodyPr>
          <a:lstStyle/>
          <a:p>
            <a:r>
              <a:rPr lang="en-US" sz="2000" dirty="0"/>
              <a:t>Leafy sea dragon</a:t>
            </a:r>
          </a:p>
        </p:txBody>
      </p:sp>
      <p:sp>
        <p:nvSpPr>
          <p:cNvPr id="11" name="矩形 10"/>
          <p:cNvSpPr/>
          <p:nvPr/>
        </p:nvSpPr>
        <p:spPr>
          <a:xfrm>
            <a:off x="3576808" y="6167065"/>
            <a:ext cx="2184252" cy="400110"/>
          </a:xfrm>
          <a:prstGeom prst="rect">
            <a:avLst/>
          </a:prstGeom>
        </p:spPr>
        <p:txBody>
          <a:bodyPr wrap="none">
            <a:spAutoFit/>
          </a:bodyPr>
          <a:lstStyle/>
          <a:p>
            <a:r>
              <a:rPr lang="en-US" sz="2000" dirty="0"/>
              <a:t>Weedy sea dragon</a:t>
            </a:r>
          </a:p>
        </p:txBody>
      </p:sp>
    </p:spTree>
    <p:extLst>
      <p:ext uri="{BB962C8B-B14F-4D97-AF65-F5344CB8AC3E}">
        <p14:creationId xmlns:p14="http://schemas.microsoft.com/office/powerpoint/2010/main" val="202468215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30481"/>
            <a:ext cx="9144000" cy="502919"/>
          </a:xfrm>
        </p:spPr>
        <p:txBody>
          <a:bodyPr/>
          <a:lstStyle/>
          <a:p>
            <a:pPr algn="ctr"/>
            <a:r>
              <a:rPr lang="en-US" sz="3200" b="1" dirty="0"/>
              <a:t>the lionfish</a:t>
            </a:r>
            <a:r>
              <a:rPr lang="en-US" dirty="0"/>
              <a:t/>
            </a:r>
            <a:br>
              <a:rPr lang="en-US" dirty="0"/>
            </a:br>
            <a:endParaRPr lang="en-US" dirty="0"/>
          </a:p>
        </p:txBody>
      </p:sp>
      <p:sp>
        <p:nvSpPr>
          <p:cNvPr id="5" name="副标题 4"/>
          <p:cNvSpPr>
            <a:spLocks noGrp="1"/>
          </p:cNvSpPr>
          <p:nvPr>
            <p:ph type="subTitle" idx="1"/>
          </p:nvPr>
        </p:nvSpPr>
        <p:spPr>
          <a:xfrm>
            <a:off x="0" y="533400"/>
            <a:ext cx="9144000" cy="1524000"/>
          </a:xfrm>
        </p:spPr>
        <p:txBody>
          <a:bodyPr>
            <a:normAutofit/>
          </a:bodyPr>
          <a:lstStyle/>
          <a:p>
            <a:pPr algn="ctr"/>
            <a:r>
              <a:rPr lang="en-US" dirty="0"/>
              <a:t>What fish are venomous with red and white zebra stripes. Their stings are there to warn you “Don’t touch!”</a:t>
            </a:r>
          </a:p>
          <a:p>
            <a:pPr algn="ctr"/>
            <a:r>
              <a:rPr lang="en-US" dirty="0"/>
              <a:t>What am I?</a:t>
            </a:r>
          </a:p>
          <a:p>
            <a:pPr algn="ctr"/>
            <a:r>
              <a:rPr lang="en-US" dirty="0"/>
              <a:t>Can you find me in this picture?</a:t>
            </a:r>
          </a:p>
          <a:p>
            <a:endParaRPr lang="en-US"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图片 17" descr="说明: http://a4.l3-images.myspacecdn.com/images02/81/f085c0b525e647f4bf45392fc381289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6095999"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514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251435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1"/>
            <a:ext cx="9144000" cy="533399"/>
          </a:xfrm>
        </p:spPr>
        <p:txBody>
          <a:bodyPr/>
          <a:lstStyle/>
          <a:p>
            <a:r>
              <a:rPr lang="en-US" sz="3200" dirty="0"/>
              <a:t>I am a lionfish.</a:t>
            </a:r>
            <a:r>
              <a:rPr lang="en-US" dirty="0"/>
              <a:t/>
            </a:r>
            <a:br>
              <a:rPr lang="en-US" dirty="0"/>
            </a:br>
            <a:endParaRPr lang="en-US" dirty="0"/>
          </a:p>
        </p:txBody>
      </p:sp>
      <p:sp>
        <p:nvSpPr>
          <p:cNvPr id="5" name="副标题 4"/>
          <p:cNvSpPr>
            <a:spLocks noGrp="1"/>
          </p:cNvSpPr>
          <p:nvPr>
            <p:ph type="subTitle" idx="1"/>
          </p:nvPr>
        </p:nvSpPr>
        <p:spPr>
          <a:xfrm>
            <a:off x="0" y="533400"/>
            <a:ext cx="9144000" cy="1981200"/>
          </a:xfrm>
        </p:spPr>
        <p:txBody>
          <a:bodyPr/>
          <a:lstStyle/>
          <a:p>
            <a:r>
              <a:rPr lang="en-US" dirty="0" smtClean="0"/>
              <a:t>     Lionfish </a:t>
            </a:r>
            <a:r>
              <a:rPr lang="en-US" dirty="0"/>
              <a:t>are very beautiful fish with red and white zebra stripes with venomous stings sticking out their back. The stings are there to warn you that lionfish are dangerous. That can help themselves to keep alive. They can have up to 18 stings sticking out their backs! They can get big and can live up to 15 years. They can grow up to about 11.8 inches to 15 inches and can weight up to 2.6 pounds. Lionfish is also called a turkey fish, dragon fish and scorpion fish.</a:t>
            </a:r>
          </a:p>
        </p:txBody>
      </p:sp>
      <p:sp>
        <p:nvSpPr>
          <p:cNvPr id="6" name="矩形 5"/>
          <p:cNvSpPr/>
          <p:nvPr/>
        </p:nvSpPr>
        <p:spPr>
          <a:xfrm>
            <a:off x="2086980" y="2564306"/>
            <a:ext cx="676788" cy="400110"/>
          </a:xfrm>
          <a:prstGeom prst="rect">
            <a:avLst/>
          </a:prstGeom>
        </p:spPr>
        <p:txBody>
          <a:bodyPr wrap="none">
            <a:spAutoFit/>
          </a:bodyPr>
          <a:lstStyle/>
          <a:p>
            <a:r>
              <a:rPr lang="en-US" sz="2000" b="1" dirty="0"/>
              <a:t>Map</a:t>
            </a:r>
          </a:p>
        </p:txBody>
      </p:sp>
      <p:sp>
        <p:nvSpPr>
          <p:cNvPr id="7" name="矩形 6"/>
          <p:cNvSpPr/>
          <p:nvPr/>
        </p:nvSpPr>
        <p:spPr>
          <a:xfrm>
            <a:off x="1533142" y="5077502"/>
            <a:ext cx="1784463" cy="400110"/>
          </a:xfrm>
          <a:prstGeom prst="rect">
            <a:avLst/>
          </a:prstGeom>
        </p:spPr>
        <p:txBody>
          <a:bodyPr wrap="none">
            <a:spAutoFit/>
          </a:bodyPr>
          <a:lstStyle/>
          <a:p>
            <a:r>
              <a:rPr lang="en-US" sz="2000" dirty="0"/>
              <a:t>Lionfish Range</a:t>
            </a:r>
          </a:p>
        </p:txBody>
      </p:sp>
      <p:pic>
        <p:nvPicPr>
          <p:cNvPr id="8194" name="图片 27" descr="说明: Map: Lionfish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054" y="2943902"/>
            <a:ext cx="257594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3" name="图片 26" descr="说明: Illustration: Lionfish compared with tea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49532"/>
            <a:ext cx="2514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71552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669" y="4953000"/>
            <a:ext cx="9165336" cy="1083183"/>
          </a:xfrm>
        </p:spPr>
        <p:txBody>
          <a:bodyPr/>
          <a:lstStyle/>
          <a:p>
            <a:r>
              <a:rPr lang="en-US" sz="3200" dirty="0"/>
              <a:t>Lionfish have lot of venomous stings.</a:t>
            </a:r>
            <a:br>
              <a:rPr lang="en-US" sz="3200" dirty="0"/>
            </a:br>
            <a:endParaRPr lang="en-US" sz="3200"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endParaRPr lang="en-US"/>
          </a:p>
        </p:txBody>
      </p:sp>
      <p:pic>
        <p:nvPicPr>
          <p:cNvPr id="9217" name="图片 28" descr="说明: Photo: Lionfish swimming among soft cor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7" y="12192"/>
            <a:ext cx="5457825" cy="4695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515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83788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1"/>
            <a:ext cx="9144000" cy="609599"/>
          </a:xfrm>
        </p:spPr>
        <p:txBody>
          <a:bodyPr/>
          <a:lstStyle/>
          <a:p>
            <a:pPr algn="ctr"/>
            <a:r>
              <a:rPr lang="en-US" sz="3200" b="1" dirty="0"/>
              <a:t>The Atlantic Bluefin Tuna</a:t>
            </a:r>
            <a:r>
              <a:rPr lang="en-US" b="1" dirty="0"/>
              <a:t/>
            </a:r>
            <a:br>
              <a:rPr lang="en-US" b="1" dirty="0"/>
            </a:br>
            <a:endParaRPr lang="en-US" dirty="0"/>
          </a:p>
        </p:txBody>
      </p:sp>
      <p:sp>
        <p:nvSpPr>
          <p:cNvPr id="5" name="副标题 4"/>
          <p:cNvSpPr>
            <a:spLocks noGrp="1"/>
          </p:cNvSpPr>
          <p:nvPr>
            <p:ph type="subTitle" idx="1"/>
          </p:nvPr>
        </p:nvSpPr>
        <p:spPr>
          <a:xfrm>
            <a:off x="0" y="533400"/>
            <a:ext cx="9144000" cy="1981200"/>
          </a:xfrm>
        </p:spPr>
        <p:txBody>
          <a:bodyPr/>
          <a:lstStyle/>
          <a:p>
            <a:pPr algn="ctr"/>
            <a:r>
              <a:rPr lang="en-US" dirty="0"/>
              <a:t>What tuna is one of the biggest, fastest and the most gorgeously colored of all the fish around the world? What tuna have metallic blue on top and shimmering silver white on the bottom that helps them camouflage them from above and below?</a:t>
            </a:r>
          </a:p>
          <a:p>
            <a:pPr algn="ctr"/>
            <a:r>
              <a:rPr lang="en-US" dirty="0"/>
              <a:t>What am I?</a:t>
            </a:r>
          </a:p>
          <a:p>
            <a:pPr algn="ctr"/>
            <a:r>
              <a:rPr lang="en-US" dirty="0"/>
              <a:t>Do you know I swim with big schools?</a:t>
            </a:r>
          </a:p>
          <a:p>
            <a:endParaRPr lang="en-US" dirty="0"/>
          </a:p>
        </p:txBody>
      </p:sp>
      <p:pic>
        <p:nvPicPr>
          <p:cNvPr id="2050" name="图片 5" descr="说明: http://wildoceanblue.co.uk/files/inside-a-net-with-bluefin-tuna-Photo-by-Marco-Car%C3%A8-Marine-Photoban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67000"/>
            <a:ext cx="34290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6" descr="说明: http://www.noaanews.noaa.gov/stories2011/images/05272011_bluefintuna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937" y="2667000"/>
            <a:ext cx="3223461"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678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88781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1"/>
            <a:ext cx="9144000" cy="609600"/>
          </a:xfrm>
        </p:spPr>
        <p:txBody>
          <a:bodyPr/>
          <a:lstStyle/>
          <a:p>
            <a:r>
              <a:rPr lang="en-US" sz="3200" dirty="0"/>
              <a:t>I am an Atlantic Bluefin Tuna.</a:t>
            </a:r>
            <a:r>
              <a:rPr lang="en-US" dirty="0"/>
              <a:t/>
            </a:r>
            <a:br>
              <a:rPr lang="en-US" dirty="0"/>
            </a:br>
            <a:endParaRPr lang="en-US" dirty="0"/>
          </a:p>
        </p:txBody>
      </p:sp>
      <p:sp>
        <p:nvSpPr>
          <p:cNvPr id="5" name="副标题 4"/>
          <p:cNvSpPr>
            <a:spLocks noGrp="1"/>
          </p:cNvSpPr>
          <p:nvPr>
            <p:ph type="subTitle" idx="1"/>
          </p:nvPr>
        </p:nvSpPr>
        <p:spPr>
          <a:xfrm>
            <a:off x="0" y="533400"/>
            <a:ext cx="9144000" cy="2286000"/>
          </a:xfrm>
        </p:spPr>
        <p:txBody>
          <a:bodyPr/>
          <a:lstStyle/>
          <a:p>
            <a:r>
              <a:rPr lang="en-US" dirty="0" smtClean="0"/>
              <a:t>     Atlantic </a:t>
            </a:r>
            <a:r>
              <a:rPr lang="en-US" dirty="0"/>
              <a:t>Bluefin Tuna are one of the biggest, fastest and the most beautiful fish around the world. If you think tuna is small but this kind is not small at all. It can grow up to 6.5 feet and can weight up to 550 pounds! This kind of fish is very expansive because this kind of tuna is endangered. In January, 2001, a 444 pounds Atlantic Bluefin Tuna was sold in a Japanese fish market for $173,600 (¥20.2 million), it is a world record! They often feed on smaller fish, crustaceans, squid, eels and zooplankton. </a:t>
            </a:r>
          </a:p>
        </p:txBody>
      </p:sp>
      <p:sp>
        <p:nvSpPr>
          <p:cNvPr id="6" name="矩形 5"/>
          <p:cNvSpPr/>
          <p:nvPr/>
        </p:nvSpPr>
        <p:spPr>
          <a:xfrm>
            <a:off x="2054234" y="2895600"/>
            <a:ext cx="673582" cy="400110"/>
          </a:xfrm>
          <a:prstGeom prst="rect">
            <a:avLst/>
          </a:prstGeom>
        </p:spPr>
        <p:txBody>
          <a:bodyPr wrap="none">
            <a:spAutoFit/>
          </a:bodyPr>
          <a:lstStyle/>
          <a:p>
            <a:r>
              <a:rPr lang="en-US" sz="2000" b="1" dirty="0"/>
              <a:t>Map</a:t>
            </a:r>
          </a:p>
        </p:txBody>
      </p:sp>
      <p:pic>
        <p:nvPicPr>
          <p:cNvPr id="3074" name="图片 8" descr="说明: Map: Bluefin tuna 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95710"/>
            <a:ext cx="2506908" cy="2230355"/>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9" descr="说明: Illustration: Bluefin tuna compared with adult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968" y="3295710"/>
            <a:ext cx="2667000" cy="22032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80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矩形 9"/>
          <p:cNvSpPr/>
          <p:nvPr/>
        </p:nvSpPr>
        <p:spPr>
          <a:xfrm>
            <a:off x="807290" y="5526065"/>
            <a:ext cx="3167470" cy="400110"/>
          </a:xfrm>
          <a:prstGeom prst="rect">
            <a:avLst/>
          </a:prstGeom>
        </p:spPr>
        <p:txBody>
          <a:bodyPr wrap="none">
            <a:spAutoFit/>
          </a:bodyPr>
          <a:lstStyle/>
          <a:p>
            <a:r>
              <a:rPr lang="en-US" sz="2000" dirty="0"/>
              <a:t>Atlantic Bluefin Tuna Range</a:t>
            </a:r>
          </a:p>
        </p:txBody>
      </p:sp>
    </p:spTree>
    <p:extLst>
      <p:ext uri="{BB962C8B-B14F-4D97-AF65-F5344CB8AC3E}">
        <p14:creationId xmlns:p14="http://schemas.microsoft.com/office/powerpoint/2010/main" val="13179819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 y="4428958"/>
            <a:ext cx="9144001" cy="1143000"/>
          </a:xfrm>
        </p:spPr>
        <p:txBody>
          <a:bodyPr/>
          <a:lstStyle/>
          <a:p>
            <a:r>
              <a:rPr lang="en-US" sz="3200" dirty="0"/>
              <a:t>Atlantic Bluefin tuna swim in large schools.</a:t>
            </a:r>
            <a:r>
              <a:rPr lang="en-US" dirty="0"/>
              <a:t/>
            </a:r>
            <a:br>
              <a:rPr lang="en-US" dirty="0"/>
            </a:br>
            <a:endParaRPr lang="en-US" dirty="0"/>
          </a:p>
        </p:txBody>
      </p:sp>
      <p:pic>
        <p:nvPicPr>
          <p:cNvPr id="4098" name="图片 7" descr="说明: Photo: A bluefin tuna e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4461">
            <a:off x="5075120" y="832620"/>
            <a:ext cx="3527425" cy="27590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10" descr="说明: http://www.acoustics.org/press/158th/stockwel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333">
            <a:off x="179971" y="775966"/>
            <a:ext cx="3810000"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21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558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265447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1"/>
            <a:ext cx="9144000" cy="533400"/>
          </a:xfrm>
        </p:spPr>
        <p:txBody>
          <a:bodyPr/>
          <a:lstStyle/>
          <a:p>
            <a:pPr algn="ctr"/>
            <a:r>
              <a:rPr lang="en-US" sz="3200" b="1" dirty="0"/>
              <a:t>The Blue Crab</a:t>
            </a:r>
            <a:endParaRPr lang="en-US" sz="3200" dirty="0"/>
          </a:p>
        </p:txBody>
      </p:sp>
      <p:sp>
        <p:nvSpPr>
          <p:cNvPr id="5" name="副标题 4"/>
          <p:cNvSpPr>
            <a:spLocks noGrp="1"/>
          </p:cNvSpPr>
          <p:nvPr>
            <p:ph type="subTitle" idx="1"/>
          </p:nvPr>
        </p:nvSpPr>
        <p:spPr>
          <a:xfrm>
            <a:off x="0" y="457200"/>
            <a:ext cx="9144000" cy="1752600"/>
          </a:xfrm>
        </p:spPr>
        <p:txBody>
          <a:bodyPr>
            <a:normAutofit/>
          </a:bodyPr>
          <a:lstStyle/>
          <a:p>
            <a:pPr algn="ctr"/>
            <a:r>
              <a:rPr lang="en-US" dirty="0"/>
              <a:t>What crab was named after its blue claws with shells brown? What crab craw with groups called cast? What crab only can be find in the brackish coastal lagoons and estuaries from Nova Scotia, through the Gulf of Mexico?</a:t>
            </a:r>
          </a:p>
          <a:p>
            <a:pPr algn="ctr"/>
            <a:r>
              <a:rPr lang="en-US" dirty="0"/>
              <a:t>What am I?</a:t>
            </a:r>
          </a:p>
          <a:p>
            <a:pPr algn="ctr"/>
            <a:r>
              <a:rPr lang="en-US" dirty="0"/>
              <a:t>Can you find me in this picture?</a:t>
            </a:r>
          </a:p>
          <a:p>
            <a:endParaRPr lang="en-US"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图片 12" descr="说明: http://1.bp.blogspot.com/-8gNhENjhQLY/TniVoTVg8-I/AAAAAAAAAFk/oDGyXWya0ZI/s1600/P6020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438400"/>
            <a:ext cx="5486400" cy="44356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23316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0" y="1"/>
            <a:ext cx="9144000" cy="533400"/>
          </a:xfrm>
        </p:spPr>
        <p:txBody>
          <a:bodyPr/>
          <a:lstStyle/>
          <a:p>
            <a:r>
              <a:rPr lang="en-US" sz="3200" dirty="0"/>
              <a:t>I am a blue crab.</a:t>
            </a:r>
            <a:r>
              <a:rPr lang="en-US" dirty="0"/>
              <a:t/>
            </a:r>
            <a:br>
              <a:rPr lang="en-US" dirty="0"/>
            </a:br>
            <a:endParaRPr lang="en-US" dirty="0"/>
          </a:p>
        </p:txBody>
      </p:sp>
      <p:sp>
        <p:nvSpPr>
          <p:cNvPr id="7" name="副标题 6"/>
          <p:cNvSpPr>
            <a:spLocks noGrp="1"/>
          </p:cNvSpPr>
          <p:nvPr>
            <p:ph type="subTitle" idx="1"/>
          </p:nvPr>
        </p:nvSpPr>
        <p:spPr>
          <a:xfrm>
            <a:off x="-16042" y="533400"/>
            <a:ext cx="9160042" cy="2286000"/>
          </a:xfrm>
        </p:spPr>
        <p:txBody>
          <a:bodyPr>
            <a:normAutofit/>
          </a:bodyPr>
          <a:lstStyle/>
          <a:p>
            <a:r>
              <a:rPr lang="en-US" dirty="0"/>
              <a:t> </a:t>
            </a:r>
            <a:r>
              <a:rPr lang="en-US" dirty="0" smtClean="0"/>
              <a:t>    Blue </a:t>
            </a:r>
            <a:r>
              <a:rPr lang="en-US" dirty="0"/>
              <a:t>crabs are named after their blue claws. So if you next time see a crab with blue claws, that means it is a blue crab! They are found in the water of brackish coastal lagoons and estuaries from Nova Scotia, through the Gulf of Mexico. They swim in groups called cast. The females only mate once in their live. Blue crabs can reach up to 4 inches long and 9 inches. They can weight up to 1-2 pounds. They are relative to shrimp and lobster. They feed on mussels, snails, fish, plants, and even other smaller blue crabs.</a:t>
            </a:r>
          </a:p>
          <a:p>
            <a:endParaRPr lang="en-US" dirty="0"/>
          </a:p>
        </p:txBody>
      </p:sp>
      <p:sp>
        <p:nvSpPr>
          <p:cNvPr id="8" name="矩形 7"/>
          <p:cNvSpPr/>
          <p:nvPr/>
        </p:nvSpPr>
        <p:spPr>
          <a:xfrm>
            <a:off x="2078639" y="2667000"/>
            <a:ext cx="676788" cy="400110"/>
          </a:xfrm>
          <a:prstGeom prst="rect">
            <a:avLst/>
          </a:prstGeom>
        </p:spPr>
        <p:txBody>
          <a:bodyPr wrap="none">
            <a:spAutoFit/>
          </a:bodyPr>
          <a:lstStyle/>
          <a:p>
            <a:r>
              <a:rPr lang="en-US" sz="2000" b="1" dirty="0" smtClean="0"/>
              <a:t>Map</a:t>
            </a:r>
            <a:endParaRPr lang="en-US" sz="2000" b="1" dirty="0"/>
          </a:p>
        </p:txBody>
      </p:sp>
      <p:pic>
        <p:nvPicPr>
          <p:cNvPr id="2050" name="图片 20" descr="说明: C:\Users\William\AppData\Local\Microsoft\Windows\Temporary Internet Files\Content.IE5\O4FNJQ2N\map-blue-crab-160-2998-cb127316221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67110"/>
            <a:ext cx="2510394" cy="207639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21" descr="说明: Illustration: Blue crab compared with tea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67110"/>
            <a:ext cx="2514600" cy="20763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1432628" y="5137484"/>
            <a:ext cx="19688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000" dirty="0"/>
              <a:t>Blue Crab Range</a:t>
            </a:r>
          </a:p>
        </p:txBody>
      </p:sp>
    </p:spTree>
    <p:extLst>
      <p:ext uri="{BB962C8B-B14F-4D97-AF65-F5344CB8AC3E}">
        <p14:creationId xmlns:p14="http://schemas.microsoft.com/office/powerpoint/2010/main" val="40011657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5029200"/>
            <a:ext cx="9144000" cy="1066800"/>
          </a:xfrm>
        </p:spPr>
        <p:txBody>
          <a:bodyPr/>
          <a:lstStyle/>
          <a:p>
            <a:r>
              <a:rPr lang="en-US" sz="3200" dirty="0"/>
              <a:t>Blue crabs have blue claws and brown shells.</a:t>
            </a:r>
            <a:r>
              <a:rPr lang="en-US" dirty="0"/>
              <a:t/>
            </a:r>
            <a:br>
              <a:rPr lang="en-US" dirty="0"/>
            </a:br>
            <a:r>
              <a:rPr lang="en-US" dirty="0"/>
              <a:t> </a:t>
            </a:r>
            <a:br>
              <a:rPr lang="en-US" dirty="0"/>
            </a:br>
            <a:endParaRPr lang="en-US"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图片 22" descr="说明: Photo: Underwater view of a blue cr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476875" cy="4886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534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026774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1"/>
            <a:ext cx="9144000" cy="533400"/>
          </a:xfrm>
        </p:spPr>
        <p:txBody>
          <a:bodyPr/>
          <a:lstStyle/>
          <a:p>
            <a:pPr algn="ctr"/>
            <a:r>
              <a:rPr lang="en-US" sz="3200" b="1" dirty="0"/>
              <a:t>Leafy and Weedy Sea Dragon</a:t>
            </a:r>
            <a:r>
              <a:rPr lang="en-US" dirty="0"/>
              <a:t/>
            </a:r>
            <a:br>
              <a:rPr lang="en-US" dirty="0"/>
            </a:br>
            <a:endParaRPr lang="en-US" dirty="0"/>
          </a:p>
        </p:txBody>
      </p:sp>
      <p:sp>
        <p:nvSpPr>
          <p:cNvPr id="5" name="副标题 4"/>
          <p:cNvSpPr>
            <a:spLocks noGrp="1"/>
          </p:cNvSpPr>
          <p:nvPr>
            <p:ph type="subTitle" idx="1"/>
          </p:nvPr>
        </p:nvSpPr>
        <p:spPr>
          <a:xfrm>
            <a:off x="0" y="533400"/>
            <a:ext cx="9144000" cy="1447800"/>
          </a:xfrm>
        </p:spPr>
        <p:txBody>
          <a:bodyPr>
            <a:normAutofit/>
          </a:bodyPr>
          <a:lstStyle/>
          <a:p>
            <a:pPr algn="ctr"/>
            <a:r>
              <a:rPr lang="en-US" dirty="0"/>
              <a:t>What sea creatures look like a mini dragons floating in the water. What sea creatures like to swim with fogs of tiny shrimps because they like to eat them.</a:t>
            </a:r>
          </a:p>
          <a:p>
            <a:pPr algn="ctr"/>
            <a:r>
              <a:rPr lang="en-US" dirty="0"/>
              <a:t>What am I?</a:t>
            </a:r>
          </a:p>
          <a:p>
            <a:pPr algn="ctr"/>
            <a:r>
              <a:rPr lang="en-US" dirty="0"/>
              <a:t>Can you find me in this picture?</a:t>
            </a:r>
          </a:p>
          <a:p>
            <a:endParaRPr lang="en-US"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图片 11" descr="说明: http://gasstationwithoutpumps.files.wordpress.com/2010/12/weedy-sea-dragon.jpg?w=600&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486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435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95679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29689"/>
            <a:ext cx="9144000" cy="1037111"/>
          </a:xfrm>
        </p:spPr>
        <p:txBody>
          <a:bodyPr/>
          <a:lstStyle/>
          <a:p>
            <a:r>
              <a:rPr lang="en-US" sz="3200" dirty="0"/>
              <a:t>I am a sea dragon(leafy and weedy).</a:t>
            </a:r>
            <a:r>
              <a:rPr lang="en-US" dirty="0"/>
              <a:t/>
            </a:r>
            <a:br>
              <a:rPr lang="en-US" dirty="0"/>
            </a:br>
            <a:endParaRPr lang="en-US" dirty="0"/>
          </a:p>
        </p:txBody>
      </p:sp>
      <p:sp>
        <p:nvSpPr>
          <p:cNvPr id="5" name="副标题 4"/>
          <p:cNvSpPr>
            <a:spLocks noGrp="1"/>
          </p:cNvSpPr>
          <p:nvPr>
            <p:ph type="subTitle" idx="1"/>
          </p:nvPr>
        </p:nvSpPr>
        <p:spPr>
          <a:xfrm>
            <a:off x="0" y="1066800"/>
            <a:ext cx="9144000" cy="1905000"/>
          </a:xfrm>
        </p:spPr>
        <p:txBody>
          <a:bodyPr>
            <a:normAutofit lnSpcReduction="10000"/>
          </a:bodyPr>
          <a:lstStyle/>
          <a:p>
            <a:r>
              <a:rPr lang="en-US" dirty="0" smtClean="0"/>
              <a:t>     There </a:t>
            </a:r>
            <a:r>
              <a:rPr lang="en-US" dirty="0"/>
              <a:t>are 2 kinds of sea dragons. They are the leafy and weedy sea dragons. They like to make them camouflage with seaweeds. They can only be found in the water of the south and east Australia. They are related to sea horses. They can grow up to 18 inches! Did you know that a male sea dragon’s tail turn yellow when they are ready to mate. They feed on tiny shrimps that made the water into like there is fog. They have thin snorts that are designed just right for eating tiny shrimps.</a:t>
            </a:r>
          </a:p>
        </p:txBody>
      </p:sp>
      <p:sp>
        <p:nvSpPr>
          <p:cNvPr id="6" name="矩形 5"/>
          <p:cNvSpPr/>
          <p:nvPr/>
        </p:nvSpPr>
        <p:spPr>
          <a:xfrm>
            <a:off x="2033544" y="3024723"/>
            <a:ext cx="676788" cy="400110"/>
          </a:xfrm>
          <a:prstGeom prst="rect">
            <a:avLst/>
          </a:prstGeom>
        </p:spPr>
        <p:txBody>
          <a:bodyPr wrap="none">
            <a:spAutoFit/>
          </a:bodyPr>
          <a:lstStyle/>
          <a:p>
            <a:r>
              <a:rPr lang="en-US" sz="2000" b="1" dirty="0"/>
              <a:t>Map</a:t>
            </a:r>
          </a:p>
        </p:txBody>
      </p:sp>
      <p:pic>
        <p:nvPicPr>
          <p:cNvPr id="5122" name="图片 13" descr="说明: Map: Sea dragon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38" y="3444388"/>
            <a:ext cx="2504862" cy="2194411"/>
          </a:xfrm>
          <a:prstGeom prst="rect">
            <a:avLst/>
          </a:prstGeom>
          <a:noFill/>
          <a:extLst>
            <a:ext uri="{909E8E84-426E-40DD-AFC4-6F175D3DCCD1}">
              <a14:hiddenFill xmlns:a14="http://schemas.microsoft.com/office/drawing/2010/main">
                <a:solidFill>
                  <a:srgbClr val="FFFFFF"/>
                </a:solidFill>
              </a14:hiddenFill>
            </a:ext>
          </a:extLst>
        </p:spPr>
      </p:pic>
      <p:pic>
        <p:nvPicPr>
          <p:cNvPr id="5121" name="图片 14" descr="说明: Illustration: Leafy and weedy sea dragon compared with tea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14936"/>
            <a:ext cx="2438400" cy="2223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399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矩形 9"/>
          <p:cNvSpPr/>
          <p:nvPr/>
        </p:nvSpPr>
        <p:spPr>
          <a:xfrm>
            <a:off x="666824" y="5638799"/>
            <a:ext cx="4087016" cy="400110"/>
          </a:xfrm>
          <a:prstGeom prst="rect">
            <a:avLst/>
          </a:prstGeom>
        </p:spPr>
        <p:txBody>
          <a:bodyPr wrap="none">
            <a:spAutoFit/>
          </a:bodyPr>
          <a:lstStyle/>
          <a:p>
            <a:r>
              <a:rPr lang="en-US" sz="2000" dirty="0"/>
              <a:t>Leafy and Weedy Sea Dragon Range</a:t>
            </a:r>
          </a:p>
        </p:txBody>
      </p:sp>
    </p:spTree>
    <p:extLst>
      <p:ext uri="{BB962C8B-B14F-4D97-AF65-F5344CB8AC3E}">
        <p14:creationId xmlns:p14="http://schemas.microsoft.com/office/powerpoint/2010/main" val="261351610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展销会">
  <a:themeElements>
    <a:clrScheme name="展销会">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展销会">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展销会">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展销会</Template>
  <TotalTime>40</TotalTime>
  <Words>719</Words>
  <Application>Microsoft Office PowerPoint</Application>
  <PresentationFormat>全屏显示(4:3)</PresentationFormat>
  <Paragraphs>46</Paragraphs>
  <Slides>13</Slides>
  <Notes>3</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展销会</vt:lpstr>
      <vt:lpstr>THE SEA BOOK 6 BY WILLIAM NIU A BOOK ABOUT 4 KINDS OF SEA CREATURES </vt:lpstr>
      <vt:lpstr>The Atlantic Bluefin Tuna </vt:lpstr>
      <vt:lpstr>I am an Atlantic Bluefin Tuna. </vt:lpstr>
      <vt:lpstr>Atlantic Bluefin tuna swim in large schools. </vt:lpstr>
      <vt:lpstr>The Blue Crab</vt:lpstr>
      <vt:lpstr>I am a blue crab. </vt:lpstr>
      <vt:lpstr>Blue crabs have blue claws and brown shells.   </vt:lpstr>
      <vt:lpstr>Leafy and Weedy Sea Dragon </vt:lpstr>
      <vt:lpstr>I am a sea dragon(leafy and weedy). </vt:lpstr>
      <vt:lpstr>PowerPoint 演示文稿</vt:lpstr>
      <vt:lpstr>the lionfish </vt:lpstr>
      <vt:lpstr>I am a lionfish. </vt:lpstr>
      <vt:lpstr>Lionfish have lot of venomous stings.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 BOOK 6 BY WILLIAM NIU A BOOK ABOUT 4 KINDS OF SEA CREATURES</dc:title>
  <dc:creator>William</dc:creator>
  <cp:lastModifiedBy>William</cp:lastModifiedBy>
  <cp:revision>7</cp:revision>
  <dcterms:created xsi:type="dcterms:W3CDTF">2011-12-28T17:30:57Z</dcterms:created>
  <dcterms:modified xsi:type="dcterms:W3CDTF">2011-12-29T16:39:16Z</dcterms:modified>
</cp:coreProperties>
</file>